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14" r:id="rId2"/>
    <p:sldId id="360" r:id="rId3"/>
    <p:sldId id="361" r:id="rId4"/>
    <p:sldId id="409" r:id="rId5"/>
    <p:sldId id="410" r:id="rId6"/>
    <p:sldId id="381" r:id="rId7"/>
    <p:sldId id="447" r:id="rId8"/>
    <p:sldId id="453" r:id="rId9"/>
    <p:sldId id="421" r:id="rId10"/>
    <p:sldId id="457" r:id="rId11"/>
    <p:sldId id="437" r:id="rId12"/>
    <p:sldId id="387" r:id="rId13"/>
    <p:sldId id="440" r:id="rId14"/>
    <p:sldId id="428" r:id="rId15"/>
    <p:sldId id="460" r:id="rId16"/>
    <p:sldId id="439" r:id="rId17"/>
    <p:sldId id="438" r:id="rId18"/>
    <p:sldId id="392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61" r:id="rId33"/>
    <p:sldId id="436" r:id="rId34"/>
    <p:sldId id="446" r:id="rId35"/>
    <p:sldId id="43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3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1"/>
    <p:restoredTop sz="94643"/>
  </p:normalViewPr>
  <p:slideViewPr>
    <p:cSldViewPr snapToGrid="0" snapToObjects="1">
      <p:cViewPr>
        <p:scale>
          <a:sx n="90" d="100"/>
          <a:sy n="90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BF9BD-68EE-914C-8286-73007E9122FA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95BEC-693A-AC4A-8485-3A4EE6609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07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55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902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53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917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24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983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064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364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059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86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5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1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12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603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056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92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17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950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47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33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681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45FDA-0DC4-FD46-A59A-CA847CC035A1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7F29-DB61-4A45-B5D4-49C19E67A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scikit-learn.org/stable/modules/svm.html" TargetMode="Externa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scikit-learn.org/stable/modules/svm.html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Z4aojJ-pdg" TargetMode="External"/><Relationship Id="rId4" Type="http://schemas.openxmlformats.org/officeDocument/2006/relationships/hyperlink" Target="https://commons.wikimedia.org/wiki/File:Citro%C3%ABn_Jumpy_1.9D_glazed_minivan.jpg" TargetMode="External"/><Relationship Id="rId5" Type="http://schemas.openxmlformats.org/officeDocument/2006/relationships/hyperlink" Target="https://commons.wikimedia.org/wiki/File:DP_01_Chip_Ganassi_Racing_Scott_Pruett_Memo_Rojas_Road_America_2012.jpg" TargetMode="External"/><Relationship Id="rId6" Type="http://schemas.openxmlformats.org/officeDocument/2006/relationships/hyperlink" Target="https://pixabay.com/en/box-open-top-package-packaging-550405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rohrer/public-hosting/blob/master/svm_kernel_trick.p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scikit-learn.org/stable/modules/svm.html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iteseerx.ist.psu.edu/viewdoc/download;jsessionid=936FA9DB5B09F89933105F134DFC0DA9?doi=10.1.1.114.4288&amp;rep=rep1&amp;type=pdf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hyperlink" Target="https://youtu.be/N_r9oJxSuRs" TargetMode="External"/><Relationship Id="rId13" Type="http://schemas.openxmlformats.org/officeDocument/2006/relationships/image" Target="../media/image23.png"/><Relationship Id="rId14" Type="http://schemas.openxmlformats.org/officeDocument/2006/relationships/hyperlink" Target="https://youtu.be/3liCbRZPrZA" TargetMode="External"/><Relationship Id="rId1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s://youtu.be/OmTu0fqUsQk" TargetMode="External"/><Relationship Id="rId5" Type="http://schemas.openxmlformats.org/officeDocument/2006/relationships/image" Target="../media/image19.png"/><Relationship Id="rId6" Type="http://schemas.openxmlformats.org/officeDocument/2006/relationships/hyperlink" Target="https://youtu.be/1NxnPkZM9bc" TargetMode="External"/><Relationship Id="rId7" Type="http://schemas.openxmlformats.org/officeDocument/2006/relationships/image" Target="../media/image20.png"/><Relationship Id="rId8" Type="http://schemas.openxmlformats.org/officeDocument/2006/relationships/hyperlink" Target="https://youtu.be/_PwhiWxHK8o" TargetMode="External"/><Relationship Id="rId9" Type="http://schemas.openxmlformats.org/officeDocument/2006/relationships/image" Target="../media/image21.png"/><Relationship Id="rId10" Type="http://schemas.openxmlformats.org/officeDocument/2006/relationships/hyperlink" Target="https://youtu.be/5zRmhOUjjG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people.eecs.berkeley.edu/~jordan/courses/281B-spring04/lectures/lec3.pdf" TargetMode="External"/><Relationship Id="rId5" Type="http://schemas.openxmlformats.org/officeDocument/2006/relationships/image" Target="../media/image25.png"/><Relationship Id="rId6" Type="http://schemas.openxmlformats.org/officeDocument/2006/relationships/hyperlink" Target="http://www.cs.ucf.edu/courses/cap6412/fall2009/papers/Berwick2003.pdf" TargetMode="External"/><Relationship Id="rId7" Type="http://schemas.openxmlformats.org/officeDocument/2006/relationships/image" Target="../media/image26.png"/><Relationship Id="rId8" Type="http://schemas.openxmlformats.org/officeDocument/2006/relationships/hyperlink" Target="http://www.cogsys.wiai.uni-bamberg.de/teaching/ss06/hs_svm/slides/SVM_Seminarbericht_Hofmann.pdf" TargetMode="External"/><Relationship Id="rId9" Type="http://schemas.openxmlformats.org/officeDocument/2006/relationships/image" Target="../media/image27.png"/><Relationship Id="rId10" Type="http://schemas.openxmlformats.org/officeDocument/2006/relationships/hyperlink" Target="http://www.eric-kim.net/eric-kim-net/posts/1/kernel_trick.html" TargetMode="External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30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66900" y="4104102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othamMedium" charset="0"/>
                <a:ea typeface="GothamMedium" charset="0"/>
                <a:cs typeface="GothamMedium" charset="0"/>
              </a:rPr>
              <a:t>BRANDON ROHRER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GothamBook" charset="0"/>
                <a:ea typeface="GothamBook" charset="0"/>
                <a:cs typeface="GothamBook" charset="0"/>
              </a:rPr>
              <a:t>Data Scientist, Facebook</a:t>
            </a:r>
            <a:endParaRPr lang="en-US" sz="3600" dirty="0">
              <a:solidFill>
                <a:schemeClr val="bg1"/>
              </a:solidFill>
              <a:latin typeface="GothamBook" charset="0"/>
              <a:ea typeface="GothamBook" charset="0"/>
              <a:cs typeface="GothamBook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40180" y="3604081"/>
            <a:ext cx="9311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688" y="5998464"/>
            <a:ext cx="428624" cy="548640"/>
          </a:xfrm>
          <a:prstGeom prst="rect">
            <a:avLst/>
          </a:prstGeom>
          <a:noFill/>
          <a:effectLst/>
        </p:spPr>
      </p:pic>
      <p:sp>
        <p:nvSpPr>
          <p:cNvPr id="12" name="TextBox 11"/>
          <p:cNvSpPr txBox="1"/>
          <p:nvPr/>
        </p:nvSpPr>
        <p:spPr>
          <a:xfrm>
            <a:off x="1866900" y="1343484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ntinel Book" charset="0"/>
                <a:ea typeface="Sentinel Book" charset="0"/>
                <a:cs typeface="Sentinel Book" charset="0"/>
              </a:rPr>
              <a:t>Opening the Black Box: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ntinel Book" charset="0"/>
                <a:ea typeface="Sentinel Book" charset="0"/>
                <a:cs typeface="Sentinel Book" charset="0"/>
              </a:rPr>
              <a:t>How things work </a:t>
            </a:r>
            <a:r>
              <a:rPr lang="en-US" sz="5400" dirty="0" smtClean="0">
                <a:solidFill>
                  <a:schemeClr val="bg1"/>
                </a:solidFill>
                <a:latin typeface="Sentinel Book" charset="0"/>
                <a:ea typeface="Sentinel Book" charset="0"/>
                <a:cs typeface="Sentinel Book" charset="0"/>
              </a:rPr>
              <a:t>matters</a:t>
            </a:r>
            <a:endParaRPr lang="en-US" sz="5400" dirty="0">
              <a:solidFill>
                <a:schemeClr val="bg1"/>
              </a:solidFill>
              <a:latin typeface="Sentinel Book" charset="0"/>
              <a:ea typeface="Sentinel Book" charset="0"/>
              <a:cs typeface="Sentinel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7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2499"/>
            <a:ext cx="9144000" cy="3539078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A fruit is </a:t>
            </a: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either</a:t>
            </a:r>
          </a:p>
          <a:p>
            <a:pPr marL="800100" lvl="1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small 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or large </a:t>
            </a: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and</a:t>
            </a:r>
          </a:p>
          <a:p>
            <a:pPr marL="800100" lvl="1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yellow or 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purple.     </a:t>
            </a: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A 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small yellow fruit is an unripe plum. It is not good to </a:t>
            </a: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eat.</a:t>
            </a: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A 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small purple fruit is a ripe plum. It is good to </a:t>
            </a: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eat.</a:t>
            </a: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A 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large yellow fruit is a ripe peach. It is good to </a:t>
            </a: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eat.</a:t>
            </a: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A 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large purple fruit is a rotten peach. It is not good to eat.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8133" y="464973"/>
            <a:ext cx="10715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Step 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6: Choose a toy example.</a:t>
            </a:r>
            <a:endParaRPr lang="en-US" sz="4400" dirty="0">
              <a:solidFill>
                <a:srgbClr val="79305D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863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  <p:sp>
        <p:nvSpPr>
          <p:cNvPr id="19" name="Shape 268"/>
          <p:cNvSpPr txBox="1"/>
          <p:nvPr/>
        </p:nvSpPr>
        <p:spPr>
          <a:xfrm>
            <a:off x="2599906" y="4961000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small</a:t>
            </a:r>
          </a:p>
        </p:txBody>
      </p:sp>
      <p:sp>
        <p:nvSpPr>
          <p:cNvPr id="20" name="Shape 269"/>
          <p:cNvSpPr txBox="1"/>
          <p:nvPr/>
        </p:nvSpPr>
        <p:spPr>
          <a:xfrm>
            <a:off x="2599906" y="2827400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large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8133" y="464973"/>
            <a:ext cx="107152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Step 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6: Choose a toy example.</a:t>
            </a:r>
            <a:endParaRPr lang="en-US" sz="4400" dirty="0">
              <a:solidFill>
                <a:srgbClr val="79305D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589682" y="1657347"/>
            <a:ext cx="7674570" cy="5047215"/>
            <a:chOff x="2018173" y="1095716"/>
            <a:chExt cx="9853787" cy="648038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3336" y="5998464"/>
              <a:ext cx="428624" cy="548640"/>
            </a:xfrm>
            <a:prstGeom prst="rect">
              <a:avLst/>
            </a:prstGeom>
            <a:noFill/>
            <a:effectLst/>
          </p:spPr>
        </p:pic>
        <p:sp>
          <p:nvSpPr>
            <p:cNvPr id="11" name="Shape 264"/>
            <p:cNvSpPr/>
            <p:nvPr/>
          </p:nvSpPr>
          <p:spPr>
            <a:xfrm>
              <a:off x="6128473" y="2294733"/>
              <a:ext cx="2006400" cy="20064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2" name="Shape 265"/>
            <p:cNvSpPr/>
            <p:nvPr/>
          </p:nvSpPr>
          <p:spPr>
            <a:xfrm>
              <a:off x="4096473" y="2294733"/>
              <a:ext cx="2006400" cy="20064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3" name="Shape 266"/>
            <p:cNvSpPr/>
            <p:nvPr/>
          </p:nvSpPr>
          <p:spPr>
            <a:xfrm>
              <a:off x="6128473" y="4326733"/>
              <a:ext cx="2006400" cy="20064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14" name="Shape 267"/>
            <p:cNvSpPr/>
            <p:nvPr/>
          </p:nvSpPr>
          <p:spPr>
            <a:xfrm>
              <a:off x="4096473" y="4326733"/>
              <a:ext cx="2006400" cy="20064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000"/>
            </a:p>
          </p:txBody>
        </p:sp>
        <p:sp>
          <p:nvSpPr>
            <p:cNvPr id="21" name="Shape 272"/>
            <p:cNvSpPr txBox="1"/>
            <p:nvPr/>
          </p:nvSpPr>
          <p:spPr>
            <a:xfrm>
              <a:off x="4225506" y="2624200"/>
              <a:ext cx="1670800" cy="956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800" b="1" dirty="0">
                  <a:solidFill>
                    <a:srgbClr val="FFFFFF"/>
                  </a:solidFill>
                </a:rPr>
                <a:t>ripe peach</a:t>
              </a:r>
            </a:p>
          </p:txBody>
        </p:sp>
        <p:sp>
          <p:nvSpPr>
            <p:cNvPr id="22" name="Shape 273"/>
            <p:cNvSpPr txBox="1"/>
            <p:nvPr/>
          </p:nvSpPr>
          <p:spPr>
            <a:xfrm>
              <a:off x="6257506" y="2624200"/>
              <a:ext cx="1670800" cy="956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800" b="1" dirty="0">
                  <a:solidFill>
                    <a:srgbClr val="FFFFFF"/>
                  </a:solidFill>
                </a:rPr>
                <a:t>rotten peach</a:t>
              </a:r>
            </a:p>
          </p:txBody>
        </p:sp>
        <p:sp>
          <p:nvSpPr>
            <p:cNvPr id="23" name="Shape 274"/>
            <p:cNvSpPr txBox="1"/>
            <p:nvPr/>
          </p:nvSpPr>
          <p:spPr>
            <a:xfrm>
              <a:off x="6257506" y="4656200"/>
              <a:ext cx="1670800" cy="956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800" b="1">
                  <a:solidFill>
                    <a:srgbClr val="FFFFFF"/>
                  </a:solidFill>
                </a:rPr>
                <a:t>ripe plum</a:t>
              </a:r>
            </a:p>
          </p:txBody>
        </p:sp>
        <p:sp>
          <p:nvSpPr>
            <p:cNvPr id="24" name="Shape 275"/>
            <p:cNvSpPr txBox="1"/>
            <p:nvPr/>
          </p:nvSpPr>
          <p:spPr>
            <a:xfrm>
              <a:off x="4225506" y="4656200"/>
              <a:ext cx="1670800" cy="956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800" b="1">
                  <a:solidFill>
                    <a:srgbClr val="FFFFFF"/>
                  </a:solidFill>
                </a:rPr>
                <a:t>unripe plum</a:t>
              </a:r>
            </a:p>
          </p:txBody>
        </p:sp>
        <p:sp>
          <p:nvSpPr>
            <p:cNvPr id="17" name="Shape 429"/>
            <p:cNvSpPr txBox="1"/>
            <p:nvPr/>
          </p:nvSpPr>
          <p:spPr>
            <a:xfrm>
              <a:off x="5298012" y="6620103"/>
              <a:ext cx="1670800" cy="956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800" b="1" smtClean="0"/>
                <a:t>small</a:t>
              </a:r>
              <a:endParaRPr lang="en" sz="2800" b="1" dirty="0"/>
            </a:p>
          </p:txBody>
        </p:sp>
        <p:sp>
          <p:nvSpPr>
            <p:cNvPr id="25" name="Shape 430"/>
            <p:cNvSpPr txBox="1"/>
            <p:nvPr/>
          </p:nvSpPr>
          <p:spPr>
            <a:xfrm>
              <a:off x="5299821" y="1095716"/>
              <a:ext cx="1670800" cy="956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800" b="1" dirty="0"/>
                <a:t>large</a:t>
              </a:r>
            </a:p>
          </p:txBody>
        </p:sp>
        <p:sp>
          <p:nvSpPr>
            <p:cNvPr id="26" name="Shape 431"/>
            <p:cNvSpPr txBox="1"/>
            <p:nvPr/>
          </p:nvSpPr>
          <p:spPr>
            <a:xfrm>
              <a:off x="2018173" y="3922355"/>
              <a:ext cx="1670800" cy="956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800" b="1" dirty="0"/>
                <a:t>yellow</a:t>
              </a:r>
            </a:p>
          </p:txBody>
        </p:sp>
        <p:sp>
          <p:nvSpPr>
            <p:cNvPr id="27" name="Shape 432"/>
            <p:cNvSpPr txBox="1"/>
            <p:nvPr/>
          </p:nvSpPr>
          <p:spPr>
            <a:xfrm>
              <a:off x="8664497" y="3916729"/>
              <a:ext cx="1670800" cy="956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algn="ctr"/>
              <a:r>
                <a:rPr lang="en" sz="2800" b="1"/>
                <a:t>purple</a:t>
              </a:r>
            </a:p>
          </p:txBody>
        </p:sp>
        <p:cxnSp>
          <p:nvCxnSpPr>
            <p:cNvPr id="28" name="Shape 433"/>
            <p:cNvCxnSpPr/>
            <p:nvPr/>
          </p:nvCxnSpPr>
          <p:spPr>
            <a:xfrm rot="10800000">
              <a:off x="6124525" y="1755003"/>
              <a:ext cx="0" cy="4980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29" name="Shape 434"/>
            <p:cNvCxnSpPr/>
            <p:nvPr/>
          </p:nvCxnSpPr>
          <p:spPr>
            <a:xfrm rot="5400000">
              <a:off x="6106674" y="1842528"/>
              <a:ext cx="0" cy="49800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26116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5088800" y="1384952"/>
            <a:ext cx="22936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peaches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010200" y="3199931"/>
            <a:ext cx="1922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yellow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9523361" y="3140831"/>
            <a:ext cx="1980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purple</a:t>
            </a:r>
          </a:p>
        </p:txBody>
      </p:sp>
      <p:cxnSp>
        <p:nvCxnSpPr>
          <p:cNvPr id="283" name="Shape 283"/>
          <p:cNvCxnSpPr/>
          <p:nvPr/>
        </p:nvCxnSpPr>
        <p:spPr>
          <a:xfrm>
            <a:off x="2929466" y="3606800"/>
            <a:ext cx="6678559" cy="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84" name="Shape 284"/>
          <p:cNvSpPr/>
          <p:nvPr/>
        </p:nvSpPr>
        <p:spPr>
          <a:xfrm>
            <a:off x="7124800" y="2604400"/>
            <a:ext cx="2006400" cy="2006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5" name="Shape 285"/>
          <p:cNvSpPr/>
          <p:nvPr/>
        </p:nvSpPr>
        <p:spPr>
          <a:xfrm>
            <a:off x="3264000" y="2604400"/>
            <a:ext cx="2006400" cy="200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6" name="Shape 286"/>
          <p:cNvSpPr/>
          <p:nvPr/>
        </p:nvSpPr>
        <p:spPr>
          <a:xfrm>
            <a:off x="7355600" y="2838133"/>
            <a:ext cx="1544800" cy="1544800"/>
          </a:xfrm>
          <a:prstGeom prst="ellipse">
            <a:avLst/>
          </a:prstGeom>
          <a:solidFill>
            <a:srgbClr val="351C75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" name="Shape 287"/>
          <p:cNvSpPr/>
          <p:nvPr/>
        </p:nvSpPr>
        <p:spPr>
          <a:xfrm>
            <a:off x="3494800" y="2838133"/>
            <a:ext cx="1544800" cy="15448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TextBox 9"/>
          <p:cNvSpPr txBox="1"/>
          <p:nvPr/>
        </p:nvSpPr>
        <p:spPr>
          <a:xfrm>
            <a:off x="389467" y="464973"/>
            <a:ext cx="11482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Step 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7: Explain it to a 12 year old.</a:t>
            </a:r>
            <a:endParaRPr lang="en-US" sz="4400" dirty="0">
              <a:solidFill>
                <a:srgbClr val="7930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7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5088800" y="870598"/>
            <a:ext cx="22936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peaches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010200" y="3199931"/>
            <a:ext cx="1922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yellow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9523361" y="3140831"/>
            <a:ext cx="1980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purple</a:t>
            </a:r>
          </a:p>
        </p:txBody>
      </p:sp>
      <p:cxnSp>
        <p:nvCxnSpPr>
          <p:cNvPr id="283" name="Shape 283"/>
          <p:cNvCxnSpPr/>
          <p:nvPr/>
        </p:nvCxnSpPr>
        <p:spPr>
          <a:xfrm>
            <a:off x="2929466" y="3606800"/>
            <a:ext cx="6678559" cy="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0" name="Shape 296"/>
          <p:cNvSpPr/>
          <p:nvPr/>
        </p:nvSpPr>
        <p:spPr>
          <a:xfrm>
            <a:off x="90850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297"/>
          <p:cNvSpPr/>
          <p:nvPr/>
        </p:nvSpPr>
        <p:spPr>
          <a:xfrm>
            <a:off x="85770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Shape 298"/>
          <p:cNvSpPr/>
          <p:nvPr/>
        </p:nvSpPr>
        <p:spPr>
          <a:xfrm>
            <a:off x="87802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Shape 299"/>
          <p:cNvSpPr/>
          <p:nvPr/>
        </p:nvSpPr>
        <p:spPr>
          <a:xfrm>
            <a:off x="88818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Shape 300"/>
          <p:cNvSpPr/>
          <p:nvPr/>
        </p:nvSpPr>
        <p:spPr>
          <a:xfrm>
            <a:off x="78658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Shape 301"/>
          <p:cNvSpPr/>
          <p:nvPr/>
        </p:nvSpPr>
        <p:spPr>
          <a:xfrm>
            <a:off x="80690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Shape 302"/>
          <p:cNvSpPr/>
          <p:nvPr/>
        </p:nvSpPr>
        <p:spPr>
          <a:xfrm>
            <a:off x="83738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Shape 303"/>
          <p:cNvSpPr/>
          <p:nvPr/>
        </p:nvSpPr>
        <p:spPr>
          <a:xfrm>
            <a:off x="73578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Shape 304"/>
          <p:cNvSpPr/>
          <p:nvPr/>
        </p:nvSpPr>
        <p:spPr>
          <a:xfrm>
            <a:off x="76626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305"/>
          <p:cNvSpPr/>
          <p:nvPr/>
        </p:nvSpPr>
        <p:spPr>
          <a:xfrm>
            <a:off x="82722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Shape 306"/>
          <p:cNvSpPr/>
          <p:nvPr/>
        </p:nvSpPr>
        <p:spPr>
          <a:xfrm>
            <a:off x="43362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Shape 307"/>
          <p:cNvSpPr/>
          <p:nvPr/>
        </p:nvSpPr>
        <p:spPr>
          <a:xfrm>
            <a:off x="45394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Shape 308"/>
          <p:cNvSpPr/>
          <p:nvPr/>
        </p:nvSpPr>
        <p:spPr>
          <a:xfrm>
            <a:off x="46410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hape 309"/>
          <p:cNvSpPr/>
          <p:nvPr/>
        </p:nvSpPr>
        <p:spPr>
          <a:xfrm>
            <a:off x="49458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Shape 310"/>
          <p:cNvSpPr/>
          <p:nvPr/>
        </p:nvSpPr>
        <p:spPr>
          <a:xfrm>
            <a:off x="51490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311"/>
          <p:cNvSpPr/>
          <p:nvPr/>
        </p:nvSpPr>
        <p:spPr>
          <a:xfrm>
            <a:off x="55554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Shape 312"/>
          <p:cNvSpPr/>
          <p:nvPr/>
        </p:nvSpPr>
        <p:spPr>
          <a:xfrm>
            <a:off x="56570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313"/>
          <p:cNvSpPr/>
          <p:nvPr/>
        </p:nvSpPr>
        <p:spPr>
          <a:xfrm>
            <a:off x="32186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Shape 314"/>
          <p:cNvSpPr/>
          <p:nvPr/>
        </p:nvSpPr>
        <p:spPr>
          <a:xfrm>
            <a:off x="37266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315"/>
          <p:cNvSpPr/>
          <p:nvPr/>
        </p:nvSpPr>
        <p:spPr>
          <a:xfrm>
            <a:off x="39298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Shape 316"/>
          <p:cNvSpPr/>
          <p:nvPr/>
        </p:nvSpPr>
        <p:spPr>
          <a:xfrm>
            <a:off x="43362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Shape 317"/>
          <p:cNvSpPr/>
          <p:nvPr/>
        </p:nvSpPr>
        <p:spPr>
          <a:xfrm>
            <a:off x="38282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5642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5088800" y="870598"/>
            <a:ext cx="22936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peaches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010200" y="3199931"/>
            <a:ext cx="1922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yellow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9523361" y="3140831"/>
            <a:ext cx="1980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purple</a:t>
            </a:r>
          </a:p>
        </p:txBody>
      </p:sp>
      <p:cxnSp>
        <p:nvCxnSpPr>
          <p:cNvPr id="283" name="Shape 283"/>
          <p:cNvCxnSpPr/>
          <p:nvPr/>
        </p:nvCxnSpPr>
        <p:spPr>
          <a:xfrm>
            <a:off x="2929466" y="3606800"/>
            <a:ext cx="6678559" cy="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0" name="Shape 296"/>
          <p:cNvSpPr/>
          <p:nvPr/>
        </p:nvSpPr>
        <p:spPr>
          <a:xfrm>
            <a:off x="90850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297"/>
          <p:cNvSpPr/>
          <p:nvPr/>
        </p:nvSpPr>
        <p:spPr>
          <a:xfrm>
            <a:off x="85770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Shape 298"/>
          <p:cNvSpPr/>
          <p:nvPr/>
        </p:nvSpPr>
        <p:spPr>
          <a:xfrm>
            <a:off x="87802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Shape 299"/>
          <p:cNvSpPr/>
          <p:nvPr/>
        </p:nvSpPr>
        <p:spPr>
          <a:xfrm>
            <a:off x="88818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Shape 300"/>
          <p:cNvSpPr/>
          <p:nvPr/>
        </p:nvSpPr>
        <p:spPr>
          <a:xfrm>
            <a:off x="78658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Shape 301"/>
          <p:cNvSpPr/>
          <p:nvPr/>
        </p:nvSpPr>
        <p:spPr>
          <a:xfrm>
            <a:off x="80690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Shape 302"/>
          <p:cNvSpPr/>
          <p:nvPr/>
        </p:nvSpPr>
        <p:spPr>
          <a:xfrm>
            <a:off x="83738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Shape 303"/>
          <p:cNvSpPr/>
          <p:nvPr/>
        </p:nvSpPr>
        <p:spPr>
          <a:xfrm>
            <a:off x="73578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Shape 304"/>
          <p:cNvSpPr/>
          <p:nvPr/>
        </p:nvSpPr>
        <p:spPr>
          <a:xfrm>
            <a:off x="76626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305"/>
          <p:cNvSpPr/>
          <p:nvPr/>
        </p:nvSpPr>
        <p:spPr>
          <a:xfrm>
            <a:off x="8272264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Shape 306"/>
          <p:cNvSpPr/>
          <p:nvPr/>
        </p:nvSpPr>
        <p:spPr>
          <a:xfrm>
            <a:off x="43362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Shape 307"/>
          <p:cNvSpPr/>
          <p:nvPr/>
        </p:nvSpPr>
        <p:spPr>
          <a:xfrm>
            <a:off x="45394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Shape 308"/>
          <p:cNvSpPr/>
          <p:nvPr/>
        </p:nvSpPr>
        <p:spPr>
          <a:xfrm>
            <a:off x="46410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hape 309"/>
          <p:cNvSpPr/>
          <p:nvPr/>
        </p:nvSpPr>
        <p:spPr>
          <a:xfrm>
            <a:off x="49458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Shape 310"/>
          <p:cNvSpPr/>
          <p:nvPr/>
        </p:nvSpPr>
        <p:spPr>
          <a:xfrm>
            <a:off x="51490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311"/>
          <p:cNvSpPr/>
          <p:nvPr/>
        </p:nvSpPr>
        <p:spPr>
          <a:xfrm>
            <a:off x="55554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Shape 312"/>
          <p:cNvSpPr/>
          <p:nvPr/>
        </p:nvSpPr>
        <p:spPr>
          <a:xfrm>
            <a:off x="56570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313"/>
          <p:cNvSpPr/>
          <p:nvPr/>
        </p:nvSpPr>
        <p:spPr>
          <a:xfrm>
            <a:off x="32186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Shape 314"/>
          <p:cNvSpPr/>
          <p:nvPr/>
        </p:nvSpPr>
        <p:spPr>
          <a:xfrm>
            <a:off x="37266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315"/>
          <p:cNvSpPr/>
          <p:nvPr/>
        </p:nvSpPr>
        <p:spPr>
          <a:xfrm>
            <a:off x="39298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Shape 316"/>
          <p:cNvSpPr/>
          <p:nvPr/>
        </p:nvSpPr>
        <p:spPr>
          <a:xfrm>
            <a:off x="43362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Shape 317"/>
          <p:cNvSpPr/>
          <p:nvPr/>
        </p:nvSpPr>
        <p:spPr>
          <a:xfrm>
            <a:off x="3828264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2" name="Shape 348"/>
          <p:cNvCxnSpPr/>
          <p:nvPr/>
        </p:nvCxnSpPr>
        <p:spPr>
          <a:xfrm>
            <a:off x="6628230" y="2248067"/>
            <a:ext cx="0" cy="294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lg" len="lg"/>
            <a:tailEnd type="none" w="lg" len="lg"/>
          </a:ln>
        </p:spPr>
      </p:cxnSp>
      <p:cxnSp>
        <p:nvCxnSpPr>
          <p:cNvPr id="33" name="Shape 349"/>
          <p:cNvCxnSpPr/>
          <p:nvPr/>
        </p:nvCxnSpPr>
        <p:spPr>
          <a:xfrm>
            <a:off x="7441030" y="2248067"/>
            <a:ext cx="0" cy="294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" name="Shape 350"/>
          <p:cNvCxnSpPr/>
          <p:nvPr/>
        </p:nvCxnSpPr>
        <p:spPr>
          <a:xfrm>
            <a:off x="5815430" y="2248067"/>
            <a:ext cx="0" cy="294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6825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5088800" y="870598"/>
            <a:ext cx="22936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peaches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010200" y="3199931"/>
            <a:ext cx="1922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yellow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9523361" y="3140831"/>
            <a:ext cx="1980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purple</a:t>
            </a:r>
          </a:p>
        </p:txBody>
      </p:sp>
      <p:cxnSp>
        <p:nvCxnSpPr>
          <p:cNvPr id="283" name="Shape 283"/>
          <p:cNvCxnSpPr/>
          <p:nvPr/>
        </p:nvCxnSpPr>
        <p:spPr>
          <a:xfrm>
            <a:off x="2929466" y="3606800"/>
            <a:ext cx="6678559" cy="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0" name="Shape 359"/>
          <p:cNvSpPr/>
          <p:nvPr/>
        </p:nvSpPr>
        <p:spPr>
          <a:xfrm>
            <a:off x="90511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360"/>
          <p:cNvSpPr/>
          <p:nvPr/>
        </p:nvSpPr>
        <p:spPr>
          <a:xfrm>
            <a:off x="85431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Shape 361"/>
          <p:cNvSpPr/>
          <p:nvPr/>
        </p:nvSpPr>
        <p:spPr>
          <a:xfrm>
            <a:off x="87463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Shape 362"/>
          <p:cNvSpPr/>
          <p:nvPr/>
        </p:nvSpPr>
        <p:spPr>
          <a:xfrm>
            <a:off x="61047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Shape 363"/>
          <p:cNvSpPr/>
          <p:nvPr/>
        </p:nvSpPr>
        <p:spPr>
          <a:xfrm>
            <a:off x="78319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Shape 364"/>
          <p:cNvSpPr/>
          <p:nvPr/>
        </p:nvSpPr>
        <p:spPr>
          <a:xfrm>
            <a:off x="50887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Shape 365"/>
          <p:cNvSpPr/>
          <p:nvPr/>
        </p:nvSpPr>
        <p:spPr>
          <a:xfrm>
            <a:off x="83399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Shape 366"/>
          <p:cNvSpPr/>
          <p:nvPr/>
        </p:nvSpPr>
        <p:spPr>
          <a:xfrm>
            <a:off x="73239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Shape 367"/>
          <p:cNvSpPr/>
          <p:nvPr/>
        </p:nvSpPr>
        <p:spPr>
          <a:xfrm>
            <a:off x="76287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368"/>
          <p:cNvSpPr/>
          <p:nvPr/>
        </p:nvSpPr>
        <p:spPr>
          <a:xfrm>
            <a:off x="82383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Shape 369"/>
          <p:cNvSpPr/>
          <p:nvPr/>
        </p:nvSpPr>
        <p:spPr>
          <a:xfrm>
            <a:off x="43023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Shape 370"/>
          <p:cNvSpPr/>
          <p:nvPr/>
        </p:nvSpPr>
        <p:spPr>
          <a:xfrm>
            <a:off x="45055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Shape 371"/>
          <p:cNvSpPr/>
          <p:nvPr/>
        </p:nvSpPr>
        <p:spPr>
          <a:xfrm>
            <a:off x="46071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hape 372"/>
          <p:cNvSpPr/>
          <p:nvPr/>
        </p:nvSpPr>
        <p:spPr>
          <a:xfrm>
            <a:off x="49119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Shape 373"/>
          <p:cNvSpPr/>
          <p:nvPr/>
        </p:nvSpPr>
        <p:spPr>
          <a:xfrm>
            <a:off x="75535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374"/>
          <p:cNvSpPr/>
          <p:nvPr/>
        </p:nvSpPr>
        <p:spPr>
          <a:xfrm>
            <a:off x="55215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Shape 375"/>
          <p:cNvSpPr/>
          <p:nvPr/>
        </p:nvSpPr>
        <p:spPr>
          <a:xfrm>
            <a:off x="56231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376"/>
          <p:cNvSpPr/>
          <p:nvPr/>
        </p:nvSpPr>
        <p:spPr>
          <a:xfrm>
            <a:off x="31847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Shape 377"/>
          <p:cNvSpPr/>
          <p:nvPr/>
        </p:nvSpPr>
        <p:spPr>
          <a:xfrm>
            <a:off x="36927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378"/>
          <p:cNvSpPr/>
          <p:nvPr/>
        </p:nvSpPr>
        <p:spPr>
          <a:xfrm>
            <a:off x="38959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Shape 379"/>
          <p:cNvSpPr/>
          <p:nvPr/>
        </p:nvSpPr>
        <p:spPr>
          <a:xfrm>
            <a:off x="43023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Shape 380"/>
          <p:cNvSpPr/>
          <p:nvPr/>
        </p:nvSpPr>
        <p:spPr>
          <a:xfrm>
            <a:off x="37943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7660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5088800" y="870598"/>
            <a:ext cx="22936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peaches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010200" y="3199931"/>
            <a:ext cx="1922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yellow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9523361" y="3140831"/>
            <a:ext cx="1980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purple</a:t>
            </a:r>
          </a:p>
        </p:txBody>
      </p:sp>
      <p:cxnSp>
        <p:nvCxnSpPr>
          <p:cNvPr id="283" name="Shape 283"/>
          <p:cNvCxnSpPr/>
          <p:nvPr/>
        </p:nvCxnSpPr>
        <p:spPr>
          <a:xfrm>
            <a:off x="2929466" y="3606800"/>
            <a:ext cx="6678559" cy="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0" name="Shape 359"/>
          <p:cNvSpPr/>
          <p:nvPr/>
        </p:nvSpPr>
        <p:spPr>
          <a:xfrm>
            <a:off x="90511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360"/>
          <p:cNvSpPr/>
          <p:nvPr/>
        </p:nvSpPr>
        <p:spPr>
          <a:xfrm>
            <a:off x="85431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Shape 361"/>
          <p:cNvSpPr/>
          <p:nvPr/>
        </p:nvSpPr>
        <p:spPr>
          <a:xfrm>
            <a:off x="87463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Shape 362"/>
          <p:cNvSpPr/>
          <p:nvPr/>
        </p:nvSpPr>
        <p:spPr>
          <a:xfrm>
            <a:off x="61047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Shape 363"/>
          <p:cNvSpPr/>
          <p:nvPr/>
        </p:nvSpPr>
        <p:spPr>
          <a:xfrm>
            <a:off x="78319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Shape 364"/>
          <p:cNvSpPr/>
          <p:nvPr/>
        </p:nvSpPr>
        <p:spPr>
          <a:xfrm>
            <a:off x="50887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Shape 365"/>
          <p:cNvSpPr/>
          <p:nvPr/>
        </p:nvSpPr>
        <p:spPr>
          <a:xfrm>
            <a:off x="83399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Shape 366"/>
          <p:cNvSpPr/>
          <p:nvPr/>
        </p:nvSpPr>
        <p:spPr>
          <a:xfrm>
            <a:off x="73239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Shape 367"/>
          <p:cNvSpPr/>
          <p:nvPr/>
        </p:nvSpPr>
        <p:spPr>
          <a:xfrm>
            <a:off x="76287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368"/>
          <p:cNvSpPr/>
          <p:nvPr/>
        </p:nvSpPr>
        <p:spPr>
          <a:xfrm>
            <a:off x="82383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Shape 369"/>
          <p:cNvSpPr/>
          <p:nvPr/>
        </p:nvSpPr>
        <p:spPr>
          <a:xfrm>
            <a:off x="43023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Shape 370"/>
          <p:cNvSpPr/>
          <p:nvPr/>
        </p:nvSpPr>
        <p:spPr>
          <a:xfrm>
            <a:off x="45055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Shape 371"/>
          <p:cNvSpPr/>
          <p:nvPr/>
        </p:nvSpPr>
        <p:spPr>
          <a:xfrm>
            <a:off x="46071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hape 372"/>
          <p:cNvSpPr/>
          <p:nvPr/>
        </p:nvSpPr>
        <p:spPr>
          <a:xfrm>
            <a:off x="49119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Shape 373"/>
          <p:cNvSpPr/>
          <p:nvPr/>
        </p:nvSpPr>
        <p:spPr>
          <a:xfrm>
            <a:off x="75535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374"/>
          <p:cNvSpPr/>
          <p:nvPr/>
        </p:nvSpPr>
        <p:spPr>
          <a:xfrm>
            <a:off x="55215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Shape 375"/>
          <p:cNvSpPr/>
          <p:nvPr/>
        </p:nvSpPr>
        <p:spPr>
          <a:xfrm>
            <a:off x="56231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376"/>
          <p:cNvSpPr/>
          <p:nvPr/>
        </p:nvSpPr>
        <p:spPr>
          <a:xfrm>
            <a:off x="31847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Shape 377"/>
          <p:cNvSpPr/>
          <p:nvPr/>
        </p:nvSpPr>
        <p:spPr>
          <a:xfrm>
            <a:off x="36927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378"/>
          <p:cNvSpPr/>
          <p:nvPr/>
        </p:nvSpPr>
        <p:spPr>
          <a:xfrm>
            <a:off x="38959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Shape 379"/>
          <p:cNvSpPr/>
          <p:nvPr/>
        </p:nvSpPr>
        <p:spPr>
          <a:xfrm>
            <a:off x="43023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Shape 380"/>
          <p:cNvSpPr/>
          <p:nvPr/>
        </p:nvSpPr>
        <p:spPr>
          <a:xfrm>
            <a:off x="37943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2" name="Shape 414"/>
          <p:cNvCxnSpPr/>
          <p:nvPr/>
        </p:nvCxnSpPr>
        <p:spPr>
          <a:xfrm>
            <a:off x="6594364" y="2248067"/>
            <a:ext cx="0" cy="294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lg" len="lg"/>
            <a:tailEnd type="none" w="lg" len="lg"/>
          </a:ln>
        </p:spPr>
      </p:cxnSp>
      <p:cxnSp>
        <p:nvCxnSpPr>
          <p:cNvPr id="33" name="Shape 415"/>
          <p:cNvCxnSpPr/>
          <p:nvPr/>
        </p:nvCxnSpPr>
        <p:spPr>
          <a:xfrm>
            <a:off x="7407164" y="2248067"/>
            <a:ext cx="0" cy="294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" name="Shape 416"/>
          <p:cNvCxnSpPr/>
          <p:nvPr/>
        </p:nvCxnSpPr>
        <p:spPr>
          <a:xfrm>
            <a:off x="5781564" y="2248067"/>
            <a:ext cx="0" cy="294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9444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hape 385"/>
          <p:cNvCxnSpPr/>
          <p:nvPr/>
        </p:nvCxnSpPr>
        <p:spPr>
          <a:xfrm>
            <a:off x="5255499" y="3319467"/>
            <a:ext cx="0" cy="28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2" name="Shape 386"/>
          <p:cNvCxnSpPr/>
          <p:nvPr/>
        </p:nvCxnSpPr>
        <p:spPr>
          <a:xfrm>
            <a:off x="6264050" y="3377267"/>
            <a:ext cx="0" cy="28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3" name="Shape 387"/>
          <p:cNvCxnSpPr/>
          <p:nvPr/>
        </p:nvCxnSpPr>
        <p:spPr>
          <a:xfrm>
            <a:off x="7648350" y="3578467"/>
            <a:ext cx="0" cy="28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0" name="Shape 280"/>
          <p:cNvSpPr txBox="1"/>
          <p:nvPr/>
        </p:nvSpPr>
        <p:spPr>
          <a:xfrm>
            <a:off x="5088800" y="870598"/>
            <a:ext cx="22936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peaches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010200" y="3199931"/>
            <a:ext cx="1922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yellow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9523361" y="3140831"/>
            <a:ext cx="19804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purple</a:t>
            </a:r>
          </a:p>
        </p:txBody>
      </p:sp>
      <p:cxnSp>
        <p:nvCxnSpPr>
          <p:cNvPr id="283" name="Shape 283"/>
          <p:cNvCxnSpPr/>
          <p:nvPr/>
        </p:nvCxnSpPr>
        <p:spPr>
          <a:xfrm>
            <a:off x="2929466" y="3606800"/>
            <a:ext cx="6678559" cy="1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0" name="Shape 359"/>
          <p:cNvSpPr/>
          <p:nvPr/>
        </p:nvSpPr>
        <p:spPr>
          <a:xfrm>
            <a:off x="90511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Shape 360"/>
          <p:cNvSpPr/>
          <p:nvPr/>
        </p:nvSpPr>
        <p:spPr>
          <a:xfrm>
            <a:off x="85431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Shape 361"/>
          <p:cNvSpPr/>
          <p:nvPr/>
        </p:nvSpPr>
        <p:spPr>
          <a:xfrm>
            <a:off x="87463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Shape 362"/>
          <p:cNvSpPr/>
          <p:nvPr/>
        </p:nvSpPr>
        <p:spPr>
          <a:xfrm>
            <a:off x="61047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Shape 363"/>
          <p:cNvSpPr/>
          <p:nvPr/>
        </p:nvSpPr>
        <p:spPr>
          <a:xfrm>
            <a:off x="78319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Shape 364"/>
          <p:cNvSpPr/>
          <p:nvPr/>
        </p:nvSpPr>
        <p:spPr>
          <a:xfrm>
            <a:off x="50887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Shape 365"/>
          <p:cNvSpPr/>
          <p:nvPr/>
        </p:nvSpPr>
        <p:spPr>
          <a:xfrm>
            <a:off x="83399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Shape 366"/>
          <p:cNvSpPr/>
          <p:nvPr/>
        </p:nvSpPr>
        <p:spPr>
          <a:xfrm>
            <a:off x="73239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Shape 367"/>
          <p:cNvSpPr/>
          <p:nvPr/>
        </p:nvSpPr>
        <p:spPr>
          <a:xfrm>
            <a:off x="76287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Shape 368"/>
          <p:cNvSpPr/>
          <p:nvPr/>
        </p:nvSpPr>
        <p:spPr>
          <a:xfrm>
            <a:off x="8238398" y="3434134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Shape 369"/>
          <p:cNvSpPr/>
          <p:nvPr/>
        </p:nvSpPr>
        <p:spPr>
          <a:xfrm>
            <a:off x="43023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Shape 370"/>
          <p:cNvSpPr/>
          <p:nvPr/>
        </p:nvSpPr>
        <p:spPr>
          <a:xfrm>
            <a:off x="45055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Shape 371"/>
          <p:cNvSpPr/>
          <p:nvPr/>
        </p:nvSpPr>
        <p:spPr>
          <a:xfrm>
            <a:off x="46071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Shape 372"/>
          <p:cNvSpPr/>
          <p:nvPr/>
        </p:nvSpPr>
        <p:spPr>
          <a:xfrm>
            <a:off x="49119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Shape 373"/>
          <p:cNvSpPr/>
          <p:nvPr/>
        </p:nvSpPr>
        <p:spPr>
          <a:xfrm>
            <a:off x="75535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Shape 374"/>
          <p:cNvSpPr/>
          <p:nvPr/>
        </p:nvSpPr>
        <p:spPr>
          <a:xfrm>
            <a:off x="55215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Shape 375"/>
          <p:cNvSpPr/>
          <p:nvPr/>
        </p:nvSpPr>
        <p:spPr>
          <a:xfrm>
            <a:off x="56231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Shape 376"/>
          <p:cNvSpPr/>
          <p:nvPr/>
        </p:nvSpPr>
        <p:spPr>
          <a:xfrm>
            <a:off x="31847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Shape 377"/>
          <p:cNvSpPr/>
          <p:nvPr/>
        </p:nvSpPr>
        <p:spPr>
          <a:xfrm>
            <a:off x="36927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Shape 378"/>
          <p:cNvSpPr/>
          <p:nvPr/>
        </p:nvSpPr>
        <p:spPr>
          <a:xfrm>
            <a:off x="38959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Shape 379"/>
          <p:cNvSpPr/>
          <p:nvPr/>
        </p:nvSpPr>
        <p:spPr>
          <a:xfrm>
            <a:off x="43023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Shape 380"/>
          <p:cNvSpPr/>
          <p:nvPr/>
        </p:nvSpPr>
        <p:spPr>
          <a:xfrm>
            <a:off x="3794398" y="3518934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2" name="Shape 414"/>
          <p:cNvCxnSpPr/>
          <p:nvPr/>
        </p:nvCxnSpPr>
        <p:spPr>
          <a:xfrm>
            <a:off x="6594364" y="2248067"/>
            <a:ext cx="0" cy="294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lgDash"/>
            <a:round/>
            <a:headEnd type="none" w="lg" len="lg"/>
            <a:tailEnd type="none" w="lg" len="lg"/>
          </a:ln>
        </p:spPr>
      </p:cxnSp>
      <p:cxnSp>
        <p:nvCxnSpPr>
          <p:cNvPr id="33" name="Shape 415"/>
          <p:cNvCxnSpPr/>
          <p:nvPr/>
        </p:nvCxnSpPr>
        <p:spPr>
          <a:xfrm>
            <a:off x="7407164" y="2248067"/>
            <a:ext cx="0" cy="294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" name="Shape 416"/>
          <p:cNvCxnSpPr/>
          <p:nvPr/>
        </p:nvCxnSpPr>
        <p:spPr>
          <a:xfrm>
            <a:off x="5781564" y="2248067"/>
            <a:ext cx="0" cy="294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" name="Shape 418"/>
          <p:cNvCxnSpPr/>
          <p:nvPr/>
        </p:nvCxnSpPr>
        <p:spPr>
          <a:xfrm rot="10800000">
            <a:off x="6261598" y="3402533"/>
            <a:ext cx="1156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hape 419"/>
          <p:cNvCxnSpPr/>
          <p:nvPr/>
        </p:nvCxnSpPr>
        <p:spPr>
          <a:xfrm rot="10800000">
            <a:off x="5272798" y="3300933"/>
            <a:ext cx="21448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" name="Shape 420"/>
          <p:cNvCxnSpPr/>
          <p:nvPr/>
        </p:nvCxnSpPr>
        <p:spPr>
          <a:xfrm rot="10800000" flipH="1">
            <a:off x="5781364" y="3808800"/>
            <a:ext cx="1864000" cy="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046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6145400" y="1583533"/>
            <a:ext cx="2006400" cy="2006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6" name="Shape 426"/>
          <p:cNvSpPr/>
          <p:nvPr/>
        </p:nvSpPr>
        <p:spPr>
          <a:xfrm>
            <a:off x="4113400" y="1583533"/>
            <a:ext cx="2006400" cy="200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7" name="Shape 427"/>
          <p:cNvSpPr/>
          <p:nvPr/>
        </p:nvSpPr>
        <p:spPr>
          <a:xfrm>
            <a:off x="6145400" y="3615533"/>
            <a:ext cx="2006400" cy="2006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8" name="Shape 428"/>
          <p:cNvSpPr/>
          <p:nvPr/>
        </p:nvSpPr>
        <p:spPr>
          <a:xfrm>
            <a:off x="4113400" y="3615533"/>
            <a:ext cx="2006400" cy="2006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9" name="Shape 429"/>
          <p:cNvSpPr txBox="1"/>
          <p:nvPr/>
        </p:nvSpPr>
        <p:spPr>
          <a:xfrm>
            <a:off x="5298012" y="5891442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smtClean="0"/>
              <a:t>small</a:t>
            </a:r>
            <a:endParaRPr lang="en" sz="3200" b="1" dirty="0"/>
          </a:p>
        </p:txBody>
      </p:sp>
      <p:sp>
        <p:nvSpPr>
          <p:cNvPr id="430" name="Shape 430"/>
          <p:cNvSpPr txBox="1"/>
          <p:nvPr/>
        </p:nvSpPr>
        <p:spPr>
          <a:xfrm>
            <a:off x="5299821" y="367055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large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2018173" y="3193694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yellow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8664497" y="3188068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purple</a:t>
            </a:r>
          </a:p>
        </p:txBody>
      </p:sp>
      <p:cxnSp>
        <p:nvCxnSpPr>
          <p:cNvPr id="433" name="Shape 433"/>
          <p:cNvCxnSpPr/>
          <p:nvPr/>
        </p:nvCxnSpPr>
        <p:spPr>
          <a:xfrm rot="10800000">
            <a:off x="6124525" y="1026342"/>
            <a:ext cx="0" cy="498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434" name="Shape 434"/>
          <p:cNvCxnSpPr/>
          <p:nvPr/>
        </p:nvCxnSpPr>
        <p:spPr>
          <a:xfrm rot="5400000">
            <a:off x="6106674" y="1113867"/>
            <a:ext cx="0" cy="498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435" name="Shape 435"/>
          <p:cNvSpPr/>
          <p:nvPr/>
        </p:nvSpPr>
        <p:spPr>
          <a:xfrm>
            <a:off x="6376200" y="1817267"/>
            <a:ext cx="1544800" cy="1544800"/>
          </a:xfrm>
          <a:prstGeom prst="ellipse">
            <a:avLst/>
          </a:prstGeom>
          <a:solidFill>
            <a:srgbClr val="351C7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6" name="Shape 436"/>
          <p:cNvSpPr/>
          <p:nvPr/>
        </p:nvSpPr>
        <p:spPr>
          <a:xfrm>
            <a:off x="6884200" y="4315367"/>
            <a:ext cx="570800" cy="570800"/>
          </a:xfrm>
          <a:prstGeom prst="ellipse">
            <a:avLst/>
          </a:prstGeom>
          <a:solidFill>
            <a:srgbClr val="351C7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7" name="Shape 437"/>
          <p:cNvSpPr/>
          <p:nvPr/>
        </p:nvSpPr>
        <p:spPr>
          <a:xfrm>
            <a:off x="4344200" y="1817267"/>
            <a:ext cx="1544800" cy="15448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8" name="Shape 438"/>
          <p:cNvSpPr/>
          <p:nvPr/>
        </p:nvSpPr>
        <p:spPr>
          <a:xfrm>
            <a:off x="4852200" y="4315367"/>
            <a:ext cx="570800" cy="5708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06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/>
        </p:nvSpPr>
        <p:spPr>
          <a:xfrm>
            <a:off x="5522600" y="5875400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small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5508367" y="142467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large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2130467" y="3081400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yellow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8792833" y="3123900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purple</a:t>
            </a:r>
          </a:p>
        </p:txBody>
      </p:sp>
      <p:cxnSp>
        <p:nvCxnSpPr>
          <p:cNvPr id="461" name="Shape 461"/>
          <p:cNvCxnSpPr/>
          <p:nvPr/>
        </p:nvCxnSpPr>
        <p:spPr>
          <a:xfrm rot="10800000">
            <a:off x="6140567" y="1010300"/>
            <a:ext cx="0" cy="49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462" name="Shape 462"/>
          <p:cNvCxnSpPr/>
          <p:nvPr/>
        </p:nvCxnSpPr>
        <p:spPr>
          <a:xfrm rot="10800000">
            <a:off x="6154800" y="1113867"/>
            <a:ext cx="0" cy="49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463" name="Shape 463"/>
          <p:cNvSpPr/>
          <p:nvPr/>
        </p:nvSpPr>
        <p:spPr>
          <a:xfrm>
            <a:off x="4039400" y="14583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4" name="Shape 464"/>
          <p:cNvSpPr/>
          <p:nvPr/>
        </p:nvSpPr>
        <p:spPr>
          <a:xfrm>
            <a:off x="4344200" y="17631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5" name="Shape 465"/>
          <p:cNvSpPr/>
          <p:nvPr/>
        </p:nvSpPr>
        <p:spPr>
          <a:xfrm>
            <a:off x="4039400" y="16615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6" name="Shape 466"/>
          <p:cNvSpPr/>
          <p:nvPr/>
        </p:nvSpPr>
        <p:spPr>
          <a:xfrm>
            <a:off x="4344200" y="14583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7" name="Shape 467"/>
          <p:cNvSpPr/>
          <p:nvPr/>
        </p:nvSpPr>
        <p:spPr>
          <a:xfrm>
            <a:off x="4242600" y="19663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8" name="Shape 468"/>
          <p:cNvSpPr/>
          <p:nvPr/>
        </p:nvSpPr>
        <p:spPr>
          <a:xfrm>
            <a:off x="4141000" y="18647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9" name="Shape 469"/>
          <p:cNvSpPr/>
          <p:nvPr/>
        </p:nvSpPr>
        <p:spPr>
          <a:xfrm>
            <a:off x="4750600" y="16615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0" name="Shape 470"/>
          <p:cNvSpPr/>
          <p:nvPr/>
        </p:nvSpPr>
        <p:spPr>
          <a:xfrm>
            <a:off x="4445800" y="20679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1" name="Shape 471"/>
          <p:cNvSpPr/>
          <p:nvPr/>
        </p:nvSpPr>
        <p:spPr>
          <a:xfrm>
            <a:off x="4242600" y="23727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2" name="Shape 472"/>
          <p:cNvSpPr/>
          <p:nvPr/>
        </p:nvSpPr>
        <p:spPr>
          <a:xfrm>
            <a:off x="5055400" y="25759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3" name="Shape 473"/>
          <p:cNvSpPr/>
          <p:nvPr/>
        </p:nvSpPr>
        <p:spPr>
          <a:xfrm>
            <a:off x="5258600" y="22711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4" name="Shape 474"/>
          <p:cNvSpPr/>
          <p:nvPr/>
        </p:nvSpPr>
        <p:spPr>
          <a:xfrm>
            <a:off x="5461800" y="24743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5" name="Shape 475"/>
          <p:cNvSpPr/>
          <p:nvPr/>
        </p:nvSpPr>
        <p:spPr>
          <a:xfrm>
            <a:off x="7147200" y="43486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6" name="Shape 476"/>
          <p:cNvSpPr/>
          <p:nvPr/>
        </p:nvSpPr>
        <p:spPr>
          <a:xfrm>
            <a:off x="7350400" y="47550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7" name="Shape 477"/>
          <p:cNvSpPr/>
          <p:nvPr/>
        </p:nvSpPr>
        <p:spPr>
          <a:xfrm>
            <a:off x="7045600" y="46534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8" name="Shape 478"/>
          <p:cNvSpPr/>
          <p:nvPr/>
        </p:nvSpPr>
        <p:spPr>
          <a:xfrm>
            <a:off x="7350400" y="44502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9" name="Shape 479"/>
          <p:cNvSpPr/>
          <p:nvPr/>
        </p:nvSpPr>
        <p:spPr>
          <a:xfrm>
            <a:off x="7452000" y="52630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Shape 480"/>
          <p:cNvSpPr/>
          <p:nvPr/>
        </p:nvSpPr>
        <p:spPr>
          <a:xfrm>
            <a:off x="7452000" y="48566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1" name="Shape 481"/>
          <p:cNvSpPr/>
          <p:nvPr/>
        </p:nvSpPr>
        <p:spPr>
          <a:xfrm>
            <a:off x="7756800" y="46534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2" name="Shape 482"/>
          <p:cNvSpPr/>
          <p:nvPr/>
        </p:nvSpPr>
        <p:spPr>
          <a:xfrm>
            <a:off x="7858400" y="49582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Shape 483"/>
          <p:cNvSpPr/>
          <p:nvPr/>
        </p:nvSpPr>
        <p:spPr>
          <a:xfrm>
            <a:off x="7147200" y="53646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4" name="Shape 484"/>
          <p:cNvSpPr/>
          <p:nvPr/>
        </p:nvSpPr>
        <p:spPr>
          <a:xfrm>
            <a:off x="8061600" y="54662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5" name="Shape 485"/>
          <p:cNvSpPr/>
          <p:nvPr/>
        </p:nvSpPr>
        <p:spPr>
          <a:xfrm>
            <a:off x="8264800" y="52630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Shape 486"/>
          <p:cNvSpPr/>
          <p:nvPr/>
        </p:nvSpPr>
        <p:spPr>
          <a:xfrm>
            <a:off x="8468000" y="42470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Shape 487"/>
          <p:cNvSpPr/>
          <p:nvPr/>
        </p:nvSpPr>
        <p:spPr>
          <a:xfrm>
            <a:off x="7222400" y="1825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8" name="Shape 488"/>
          <p:cNvSpPr/>
          <p:nvPr/>
        </p:nvSpPr>
        <p:spPr>
          <a:xfrm>
            <a:off x="7628800" y="1927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9" name="Shape 489"/>
          <p:cNvSpPr/>
          <p:nvPr/>
        </p:nvSpPr>
        <p:spPr>
          <a:xfrm>
            <a:off x="7730400" y="1825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0" name="Shape 490"/>
          <p:cNvSpPr/>
          <p:nvPr/>
        </p:nvSpPr>
        <p:spPr>
          <a:xfrm>
            <a:off x="7933600" y="1927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1" name="Shape 491"/>
          <p:cNvSpPr/>
          <p:nvPr/>
        </p:nvSpPr>
        <p:spPr>
          <a:xfrm>
            <a:off x="7832000" y="2231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2" name="Shape 492"/>
          <p:cNvSpPr/>
          <p:nvPr/>
        </p:nvSpPr>
        <p:spPr>
          <a:xfrm>
            <a:off x="8035200" y="20286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3" name="Shape 493"/>
          <p:cNvSpPr/>
          <p:nvPr/>
        </p:nvSpPr>
        <p:spPr>
          <a:xfrm>
            <a:off x="8340000" y="1825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4" name="Shape 494"/>
          <p:cNvSpPr/>
          <p:nvPr/>
        </p:nvSpPr>
        <p:spPr>
          <a:xfrm>
            <a:off x="8441600" y="15206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5" name="Shape 495"/>
          <p:cNvSpPr/>
          <p:nvPr/>
        </p:nvSpPr>
        <p:spPr>
          <a:xfrm>
            <a:off x="8543200" y="1215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6" name="Shape 496"/>
          <p:cNvSpPr/>
          <p:nvPr/>
        </p:nvSpPr>
        <p:spPr>
          <a:xfrm>
            <a:off x="8035200" y="1419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7" name="Shape 497"/>
          <p:cNvSpPr/>
          <p:nvPr/>
        </p:nvSpPr>
        <p:spPr>
          <a:xfrm>
            <a:off x="7628800" y="1419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8" name="Shape 498"/>
          <p:cNvSpPr/>
          <p:nvPr/>
        </p:nvSpPr>
        <p:spPr>
          <a:xfrm>
            <a:off x="7425600" y="16222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9" name="Shape 499"/>
          <p:cNvSpPr/>
          <p:nvPr/>
        </p:nvSpPr>
        <p:spPr>
          <a:xfrm>
            <a:off x="7628800" y="1825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0" name="Shape 500"/>
          <p:cNvSpPr/>
          <p:nvPr/>
        </p:nvSpPr>
        <p:spPr>
          <a:xfrm>
            <a:off x="3768000" y="45686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1" name="Shape 501"/>
          <p:cNvSpPr/>
          <p:nvPr/>
        </p:nvSpPr>
        <p:spPr>
          <a:xfrm>
            <a:off x="4174400" y="4975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Shape 502"/>
          <p:cNvSpPr/>
          <p:nvPr/>
        </p:nvSpPr>
        <p:spPr>
          <a:xfrm>
            <a:off x="4276000" y="4873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3" name="Shape 503"/>
          <p:cNvSpPr/>
          <p:nvPr/>
        </p:nvSpPr>
        <p:spPr>
          <a:xfrm>
            <a:off x="4682400" y="4975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4" name="Shape 504"/>
          <p:cNvSpPr/>
          <p:nvPr/>
        </p:nvSpPr>
        <p:spPr>
          <a:xfrm>
            <a:off x="4174400" y="5279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5" name="Shape 505"/>
          <p:cNvSpPr/>
          <p:nvPr/>
        </p:nvSpPr>
        <p:spPr>
          <a:xfrm>
            <a:off x="4580800" y="41622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6" name="Shape 506"/>
          <p:cNvSpPr/>
          <p:nvPr/>
        </p:nvSpPr>
        <p:spPr>
          <a:xfrm>
            <a:off x="4885600" y="4873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7" name="Shape 507"/>
          <p:cNvSpPr/>
          <p:nvPr/>
        </p:nvSpPr>
        <p:spPr>
          <a:xfrm>
            <a:off x="5292000" y="45686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8" name="Shape 508"/>
          <p:cNvSpPr/>
          <p:nvPr/>
        </p:nvSpPr>
        <p:spPr>
          <a:xfrm>
            <a:off x="5088800" y="4263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9" name="Shape 509"/>
          <p:cNvSpPr/>
          <p:nvPr/>
        </p:nvSpPr>
        <p:spPr>
          <a:xfrm>
            <a:off x="4580800" y="4467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0" name="Shape 510"/>
          <p:cNvSpPr/>
          <p:nvPr/>
        </p:nvSpPr>
        <p:spPr>
          <a:xfrm>
            <a:off x="4174400" y="4467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1" name="Shape 511"/>
          <p:cNvSpPr/>
          <p:nvPr/>
        </p:nvSpPr>
        <p:spPr>
          <a:xfrm>
            <a:off x="4276000" y="46702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2" name="Shape 512"/>
          <p:cNvSpPr/>
          <p:nvPr/>
        </p:nvSpPr>
        <p:spPr>
          <a:xfrm>
            <a:off x="4174400" y="4873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3" name="Shape 513"/>
          <p:cNvSpPr/>
          <p:nvPr/>
        </p:nvSpPr>
        <p:spPr>
          <a:xfrm>
            <a:off x="7425600" y="2739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4" name="Shape 514"/>
          <p:cNvSpPr/>
          <p:nvPr/>
        </p:nvSpPr>
        <p:spPr>
          <a:xfrm>
            <a:off x="7222400" y="2231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" name="Shape 429"/>
          <p:cNvSpPr txBox="1"/>
          <p:nvPr/>
        </p:nvSpPr>
        <p:spPr>
          <a:xfrm>
            <a:off x="5298012" y="5891442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smtClean="0"/>
              <a:t>small</a:t>
            </a:r>
            <a:endParaRPr lang="en" sz="3200" b="1" dirty="0"/>
          </a:p>
        </p:txBody>
      </p:sp>
      <p:sp>
        <p:nvSpPr>
          <p:cNvPr id="61" name="Shape 430"/>
          <p:cNvSpPr txBox="1"/>
          <p:nvPr/>
        </p:nvSpPr>
        <p:spPr>
          <a:xfrm>
            <a:off x="5299821" y="367055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large</a:t>
            </a:r>
          </a:p>
        </p:txBody>
      </p:sp>
      <p:sp>
        <p:nvSpPr>
          <p:cNvPr id="62" name="Shape 431"/>
          <p:cNvSpPr txBox="1"/>
          <p:nvPr/>
        </p:nvSpPr>
        <p:spPr>
          <a:xfrm>
            <a:off x="2018173" y="3193694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yellow</a:t>
            </a:r>
          </a:p>
        </p:txBody>
      </p:sp>
      <p:sp>
        <p:nvSpPr>
          <p:cNvPr id="63" name="Shape 432"/>
          <p:cNvSpPr txBox="1"/>
          <p:nvPr/>
        </p:nvSpPr>
        <p:spPr>
          <a:xfrm>
            <a:off x="8664497" y="3188068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purple</a:t>
            </a:r>
          </a:p>
        </p:txBody>
      </p:sp>
      <p:cxnSp>
        <p:nvCxnSpPr>
          <p:cNvPr id="64" name="Shape 433"/>
          <p:cNvCxnSpPr/>
          <p:nvPr/>
        </p:nvCxnSpPr>
        <p:spPr>
          <a:xfrm rot="10800000">
            <a:off x="6124525" y="1026342"/>
            <a:ext cx="0" cy="498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65" name="Shape 434"/>
          <p:cNvCxnSpPr/>
          <p:nvPr/>
        </p:nvCxnSpPr>
        <p:spPr>
          <a:xfrm rot="5400000">
            <a:off x="6106674" y="1113867"/>
            <a:ext cx="0" cy="498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63669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6900" y="122062"/>
            <a:ext cx="84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Black </a:t>
            </a:r>
            <a:r>
              <a:rPr lang="en-US" sz="440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box:</a:t>
            </a:r>
          </a:p>
          <a:p>
            <a:pPr algn="ctr"/>
            <a:r>
              <a:rPr lang="en-US" sz="44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Support 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vector machines</a:t>
            </a:r>
            <a:endParaRPr lang="en-US" sz="4400" dirty="0">
              <a:solidFill>
                <a:srgbClr val="79305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6406134" y="3799158"/>
            <a:ext cx="2545080" cy="366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bg1"/>
                </a:solidFill>
                <a:latin typeface="GothamBook" charset="0"/>
                <a:ea typeface="GothamBook" charset="0"/>
                <a:cs typeface="GothamBook" charset="0"/>
              </a:rPr>
              <a:t>PHOTO HERE</a:t>
            </a:r>
            <a:endParaRPr lang="en-US" sz="1600" dirty="0">
              <a:solidFill>
                <a:schemeClr val="bg1"/>
              </a:solidFill>
              <a:latin typeface="GothamBook" charset="0"/>
              <a:ea typeface="GothamBook" charset="0"/>
              <a:cs typeface="GothamBook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  <p:pic>
        <p:nvPicPr>
          <p:cNvPr id="10" name="Shape 61" descr="Screenshot 2017-07-17 10.00.39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200" y="2396281"/>
            <a:ext cx="8805333" cy="2998372"/>
          </a:xfrm>
          <a:prstGeom prst="rect">
            <a:avLst/>
          </a:prstGeom>
          <a:noFill/>
          <a:ln w="2286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13083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/>
        </p:nvSpPr>
        <p:spPr>
          <a:xfrm>
            <a:off x="5522600" y="5875400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small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5508367" y="142467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large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2130467" y="3081400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yellow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8792833" y="3123900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FFFFFF"/>
                </a:solidFill>
              </a:rPr>
              <a:t>purple</a:t>
            </a:r>
          </a:p>
        </p:txBody>
      </p:sp>
      <p:cxnSp>
        <p:nvCxnSpPr>
          <p:cNvPr id="523" name="Shape 523"/>
          <p:cNvCxnSpPr/>
          <p:nvPr/>
        </p:nvCxnSpPr>
        <p:spPr>
          <a:xfrm rot="10800000">
            <a:off x="6140567" y="1010300"/>
            <a:ext cx="0" cy="49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524" name="Shape 524"/>
          <p:cNvCxnSpPr/>
          <p:nvPr/>
        </p:nvCxnSpPr>
        <p:spPr>
          <a:xfrm rot="10800000">
            <a:off x="6154800" y="1113867"/>
            <a:ext cx="0" cy="49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525" name="Shape 525"/>
          <p:cNvSpPr/>
          <p:nvPr/>
        </p:nvSpPr>
        <p:spPr>
          <a:xfrm>
            <a:off x="4039400" y="14583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Shape 526"/>
          <p:cNvSpPr/>
          <p:nvPr/>
        </p:nvSpPr>
        <p:spPr>
          <a:xfrm>
            <a:off x="4344200" y="17631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Shape 527"/>
          <p:cNvSpPr/>
          <p:nvPr/>
        </p:nvSpPr>
        <p:spPr>
          <a:xfrm>
            <a:off x="4039400" y="16615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Shape 528"/>
          <p:cNvSpPr/>
          <p:nvPr/>
        </p:nvSpPr>
        <p:spPr>
          <a:xfrm>
            <a:off x="4344200" y="14583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Shape 529"/>
          <p:cNvSpPr/>
          <p:nvPr/>
        </p:nvSpPr>
        <p:spPr>
          <a:xfrm>
            <a:off x="4242600" y="19663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Shape 530"/>
          <p:cNvSpPr/>
          <p:nvPr/>
        </p:nvSpPr>
        <p:spPr>
          <a:xfrm>
            <a:off x="4141000" y="18647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Shape 531"/>
          <p:cNvSpPr/>
          <p:nvPr/>
        </p:nvSpPr>
        <p:spPr>
          <a:xfrm>
            <a:off x="4750600" y="16615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Shape 532"/>
          <p:cNvSpPr/>
          <p:nvPr/>
        </p:nvSpPr>
        <p:spPr>
          <a:xfrm>
            <a:off x="4445800" y="20679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Shape 533"/>
          <p:cNvSpPr/>
          <p:nvPr/>
        </p:nvSpPr>
        <p:spPr>
          <a:xfrm>
            <a:off x="4242600" y="23727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Shape 534"/>
          <p:cNvSpPr/>
          <p:nvPr/>
        </p:nvSpPr>
        <p:spPr>
          <a:xfrm>
            <a:off x="5055400" y="25759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Shape 535"/>
          <p:cNvSpPr/>
          <p:nvPr/>
        </p:nvSpPr>
        <p:spPr>
          <a:xfrm>
            <a:off x="5258600" y="22711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Shape 536"/>
          <p:cNvSpPr/>
          <p:nvPr/>
        </p:nvSpPr>
        <p:spPr>
          <a:xfrm>
            <a:off x="5461800" y="2474333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Shape 537"/>
          <p:cNvSpPr/>
          <p:nvPr/>
        </p:nvSpPr>
        <p:spPr>
          <a:xfrm>
            <a:off x="7147200" y="43486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Shape 538"/>
          <p:cNvSpPr/>
          <p:nvPr/>
        </p:nvSpPr>
        <p:spPr>
          <a:xfrm>
            <a:off x="7350400" y="47550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Shape 539"/>
          <p:cNvSpPr/>
          <p:nvPr/>
        </p:nvSpPr>
        <p:spPr>
          <a:xfrm>
            <a:off x="7045600" y="46534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Shape 540"/>
          <p:cNvSpPr/>
          <p:nvPr/>
        </p:nvSpPr>
        <p:spPr>
          <a:xfrm>
            <a:off x="7350400" y="44502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Shape 541"/>
          <p:cNvSpPr/>
          <p:nvPr/>
        </p:nvSpPr>
        <p:spPr>
          <a:xfrm>
            <a:off x="7452000" y="52630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Shape 542"/>
          <p:cNvSpPr/>
          <p:nvPr/>
        </p:nvSpPr>
        <p:spPr>
          <a:xfrm>
            <a:off x="7452000" y="48566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Shape 543"/>
          <p:cNvSpPr/>
          <p:nvPr/>
        </p:nvSpPr>
        <p:spPr>
          <a:xfrm>
            <a:off x="7756800" y="46534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Shape 544"/>
          <p:cNvSpPr/>
          <p:nvPr/>
        </p:nvSpPr>
        <p:spPr>
          <a:xfrm>
            <a:off x="7858400" y="49582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Shape 545"/>
          <p:cNvSpPr/>
          <p:nvPr/>
        </p:nvSpPr>
        <p:spPr>
          <a:xfrm>
            <a:off x="7147200" y="53646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Shape 546"/>
          <p:cNvSpPr/>
          <p:nvPr/>
        </p:nvSpPr>
        <p:spPr>
          <a:xfrm>
            <a:off x="8061600" y="54662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Shape 547"/>
          <p:cNvSpPr/>
          <p:nvPr/>
        </p:nvSpPr>
        <p:spPr>
          <a:xfrm>
            <a:off x="8264800" y="52630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Shape 548"/>
          <p:cNvSpPr/>
          <p:nvPr/>
        </p:nvSpPr>
        <p:spPr>
          <a:xfrm>
            <a:off x="8468000" y="4247067"/>
            <a:ext cx="176800" cy="1768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Shape 549"/>
          <p:cNvSpPr/>
          <p:nvPr/>
        </p:nvSpPr>
        <p:spPr>
          <a:xfrm>
            <a:off x="7222400" y="1825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Shape 550"/>
          <p:cNvSpPr/>
          <p:nvPr/>
        </p:nvSpPr>
        <p:spPr>
          <a:xfrm>
            <a:off x="7628800" y="1927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Shape 551"/>
          <p:cNvSpPr/>
          <p:nvPr/>
        </p:nvSpPr>
        <p:spPr>
          <a:xfrm>
            <a:off x="7730400" y="1825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Shape 552"/>
          <p:cNvSpPr/>
          <p:nvPr/>
        </p:nvSpPr>
        <p:spPr>
          <a:xfrm>
            <a:off x="7933600" y="1927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Shape 553"/>
          <p:cNvSpPr/>
          <p:nvPr/>
        </p:nvSpPr>
        <p:spPr>
          <a:xfrm>
            <a:off x="7832000" y="2231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Shape 554"/>
          <p:cNvSpPr/>
          <p:nvPr/>
        </p:nvSpPr>
        <p:spPr>
          <a:xfrm>
            <a:off x="8035200" y="20286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Shape 555"/>
          <p:cNvSpPr/>
          <p:nvPr/>
        </p:nvSpPr>
        <p:spPr>
          <a:xfrm>
            <a:off x="8340000" y="1825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Shape 556"/>
          <p:cNvSpPr/>
          <p:nvPr/>
        </p:nvSpPr>
        <p:spPr>
          <a:xfrm>
            <a:off x="8441600" y="15206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Shape 557"/>
          <p:cNvSpPr/>
          <p:nvPr/>
        </p:nvSpPr>
        <p:spPr>
          <a:xfrm>
            <a:off x="8543200" y="1215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Shape 558"/>
          <p:cNvSpPr/>
          <p:nvPr/>
        </p:nvSpPr>
        <p:spPr>
          <a:xfrm>
            <a:off x="8035200" y="1419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Shape 559"/>
          <p:cNvSpPr/>
          <p:nvPr/>
        </p:nvSpPr>
        <p:spPr>
          <a:xfrm>
            <a:off x="7628800" y="1419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Shape 560"/>
          <p:cNvSpPr/>
          <p:nvPr/>
        </p:nvSpPr>
        <p:spPr>
          <a:xfrm>
            <a:off x="7425600" y="16222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1" name="Shape 561"/>
          <p:cNvSpPr/>
          <p:nvPr/>
        </p:nvSpPr>
        <p:spPr>
          <a:xfrm>
            <a:off x="7628800" y="1825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Shape 562"/>
          <p:cNvSpPr/>
          <p:nvPr/>
        </p:nvSpPr>
        <p:spPr>
          <a:xfrm>
            <a:off x="3768000" y="45686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Shape 563"/>
          <p:cNvSpPr/>
          <p:nvPr/>
        </p:nvSpPr>
        <p:spPr>
          <a:xfrm>
            <a:off x="4174400" y="4975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Shape 564"/>
          <p:cNvSpPr/>
          <p:nvPr/>
        </p:nvSpPr>
        <p:spPr>
          <a:xfrm>
            <a:off x="4276000" y="4873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5" name="Shape 565"/>
          <p:cNvSpPr/>
          <p:nvPr/>
        </p:nvSpPr>
        <p:spPr>
          <a:xfrm>
            <a:off x="4682400" y="4975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6" name="Shape 566"/>
          <p:cNvSpPr/>
          <p:nvPr/>
        </p:nvSpPr>
        <p:spPr>
          <a:xfrm>
            <a:off x="4174400" y="5279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Shape 567"/>
          <p:cNvSpPr/>
          <p:nvPr/>
        </p:nvSpPr>
        <p:spPr>
          <a:xfrm>
            <a:off x="4580800" y="41622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Shape 568"/>
          <p:cNvSpPr/>
          <p:nvPr/>
        </p:nvSpPr>
        <p:spPr>
          <a:xfrm>
            <a:off x="4885600" y="4873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Shape 569"/>
          <p:cNvSpPr/>
          <p:nvPr/>
        </p:nvSpPr>
        <p:spPr>
          <a:xfrm>
            <a:off x="5292000" y="45686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Shape 570"/>
          <p:cNvSpPr/>
          <p:nvPr/>
        </p:nvSpPr>
        <p:spPr>
          <a:xfrm>
            <a:off x="5088800" y="4263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Shape 571"/>
          <p:cNvSpPr/>
          <p:nvPr/>
        </p:nvSpPr>
        <p:spPr>
          <a:xfrm>
            <a:off x="4580800" y="4467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Shape 572"/>
          <p:cNvSpPr/>
          <p:nvPr/>
        </p:nvSpPr>
        <p:spPr>
          <a:xfrm>
            <a:off x="4174400" y="44670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Shape 573"/>
          <p:cNvSpPr/>
          <p:nvPr/>
        </p:nvSpPr>
        <p:spPr>
          <a:xfrm>
            <a:off x="4276000" y="46702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Shape 574"/>
          <p:cNvSpPr/>
          <p:nvPr/>
        </p:nvSpPr>
        <p:spPr>
          <a:xfrm>
            <a:off x="4174400" y="48734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Shape 575"/>
          <p:cNvSpPr/>
          <p:nvPr/>
        </p:nvSpPr>
        <p:spPr>
          <a:xfrm>
            <a:off x="7425600" y="2739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Shape 576"/>
          <p:cNvSpPr/>
          <p:nvPr/>
        </p:nvSpPr>
        <p:spPr>
          <a:xfrm>
            <a:off x="7222400" y="2231867"/>
            <a:ext cx="304800" cy="304800"/>
          </a:xfrm>
          <a:prstGeom prst="mathMultiply">
            <a:avLst>
              <a:gd name="adj1" fmla="val 235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" name="Group 1"/>
          <p:cNvGrpSpPr/>
          <p:nvPr/>
        </p:nvGrpSpPr>
        <p:grpSpPr>
          <a:xfrm rot="18292422">
            <a:off x="6486305" y="-339468"/>
            <a:ext cx="489605" cy="6099694"/>
            <a:chOff x="6487474" y="-343015"/>
            <a:chExt cx="489605" cy="6099694"/>
          </a:xfrm>
        </p:grpSpPr>
        <p:cxnSp>
          <p:nvCxnSpPr>
            <p:cNvPr id="577" name="Shape 577"/>
            <p:cNvCxnSpPr/>
            <p:nvPr/>
          </p:nvCxnSpPr>
          <p:spPr>
            <a:xfrm>
              <a:off x="6735087" y="-326545"/>
              <a:ext cx="0" cy="606138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578" name="Shape 578"/>
            <p:cNvCxnSpPr/>
            <p:nvPr/>
          </p:nvCxnSpPr>
          <p:spPr>
            <a:xfrm>
              <a:off x="6977079" y="-304706"/>
              <a:ext cx="0" cy="606138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579" name="Shape 579"/>
            <p:cNvCxnSpPr/>
            <p:nvPr/>
          </p:nvCxnSpPr>
          <p:spPr>
            <a:xfrm>
              <a:off x="6487474" y="-343015"/>
              <a:ext cx="0" cy="606138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63" name="Shape 429"/>
          <p:cNvSpPr txBox="1"/>
          <p:nvPr/>
        </p:nvSpPr>
        <p:spPr>
          <a:xfrm>
            <a:off x="5298012" y="5891442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smtClean="0"/>
              <a:t>small</a:t>
            </a:r>
            <a:endParaRPr lang="en" sz="3200" b="1" dirty="0"/>
          </a:p>
        </p:txBody>
      </p:sp>
      <p:sp>
        <p:nvSpPr>
          <p:cNvPr id="64" name="Shape 430"/>
          <p:cNvSpPr txBox="1"/>
          <p:nvPr/>
        </p:nvSpPr>
        <p:spPr>
          <a:xfrm>
            <a:off x="5299821" y="367055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large</a:t>
            </a:r>
          </a:p>
        </p:txBody>
      </p:sp>
      <p:sp>
        <p:nvSpPr>
          <p:cNvPr id="65" name="Shape 431"/>
          <p:cNvSpPr txBox="1"/>
          <p:nvPr/>
        </p:nvSpPr>
        <p:spPr>
          <a:xfrm>
            <a:off x="2018173" y="3193694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yellow</a:t>
            </a:r>
          </a:p>
        </p:txBody>
      </p:sp>
      <p:sp>
        <p:nvSpPr>
          <p:cNvPr id="66" name="Shape 432"/>
          <p:cNvSpPr txBox="1"/>
          <p:nvPr/>
        </p:nvSpPr>
        <p:spPr>
          <a:xfrm>
            <a:off x="8664497" y="3188068"/>
            <a:ext cx="1670800" cy="95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/>
              <a:t>purple</a:t>
            </a:r>
          </a:p>
        </p:txBody>
      </p:sp>
      <p:cxnSp>
        <p:nvCxnSpPr>
          <p:cNvPr id="67" name="Shape 433"/>
          <p:cNvCxnSpPr/>
          <p:nvPr/>
        </p:nvCxnSpPr>
        <p:spPr>
          <a:xfrm rot="10800000">
            <a:off x="6124525" y="1026342"/>
            <a:ext cx="0" cy="498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68" name="Shape 434"/>
          <p:cNvCxnSpPr/>
          <p:nvPr/>
        </p:nvCxnSpPr>
        <p:spPr>
          <a:xfrm rot="5400000">
            <a:off x="6106674" y="1113867"/>
            <a:ext cx="0" cy="4980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9656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586" name="Shape 586" descr="Screenshot 2017-07-28 08.30.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226" y="1"/>
            <a:ext cx="8701548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18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593" name="Shape 593" descr="Screenshot 2017-07-28 08.36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116" y="0"/>
            <a:ext cx="864576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6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0"/>
            <a:ext cx="8504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0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2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614" name="Shape 614" descr="Screenshot 2017-08-01 14.22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082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621" name="Shape 621" descr="Screenshot 2017-08-01 14.21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250501" cy="6857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9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628" name="Shape 628" descr="Screenshot 2017-08-01 14.21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6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0"/>
            <a:ext cx="6739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1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0"/>
            <a:ext cx="8093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9862" y="464973"/>
            <a:ext cx="10176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Step 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1: Read </a:t>
            </a:r>
            <a:r>
              <a:rPr lang="en-US" sz="4400" dirty="0" err="1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scikit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-learn docs</a:t>
            </a:r>
            <a:endParaRPr lang="en-US" sz="4400" dirty="0">
              <a:solidFill>
                <a:srgbClr val="79305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cxnSp>
        <p:nvCxnSpPr>
          <p:cNvPr id="17" name="Straight Connector 16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  <p:pic>
        <p:nvPicPr>
          <p:cNvPr id="11" name="Shape 67" descr="Screenshot 2017-07-17 10.04.10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6594" y="1676237"/>
            <a:ext cx="7614070" cy="4841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25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1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4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0"/>
            <a:ext cx="9608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2499"/>
            <a:ext cx="9144000" cy="3539078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Data with lots of </a:t>
            </a: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error.</a:t>
            </a:r>
          </a:p>
          <a:p>
            <a:pPr marL="800100" lvl="1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Discriminator 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location depends entirely on the few nearest data points.</a:t>
            </a: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Choosing the wrong kernel.</a:t>
            </a:r>
          </a:p>
          <a:p>
            <a:pPr marL="800100" lvl="1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Kernel 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selection is trial and error.</a:t>
            </a: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Large data sets.</a:t>
            </a:r>
          </a:p>
          <a:p>
            <a:pPr marL="800100" lvl="1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Calculating 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the kernel is expensive. </a:t>
            </a: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Each of these requires a human in the loop to make judgment calls.</a:t>
            </a: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endParaRPr lang="en-US" dirty="0">
              <a:solidFill>
                <a:srgbClr val="79305D"/>
              </a:solidFill>
              <a:latin typeface="GothamBook" charset="0"/>
              <a:ea typeface="GothamBook" charset="0"/>
              <a:cs typeface="Gotham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180" y="464973"/>
            <a:ext cx="9311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Step 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8: How can it break?</a:t>
            </a:r>
            <a:endParaRPr lang="en-US" sz="4400" dirty="0">
              <a:solidFill>
                <a:srgbClr val="79305D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018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0180" y="464973"/>
            <a:ext cx="9311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Open the </a:t>
            </a:r>
            <a:r>
              <a:rPr lang="en-US" sz="440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box</a:t>
            </a:r>
            <a:r>
              <a:rPr lang="en-US" sz="440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.</a:t>
            </a:r>
            <a:endParaRPr lang="en-US" sz="4400" dirty="0">
              <a:solidFill>
                <a:srgbClr val="79305D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18" y="1613504"/>
            <a:ext cx="5294127" cy="524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3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0180" y="464973"/>
            <a:ext cx="9311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Open the </a:t>
            </a:r>
            <a:r>
              <a:rPr lang="en-US" sz="440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box</a:t>
            </a:r>
            <a:r>
              <a:rPr lang="en-US" sz="440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.</a:t>
            </a:r>
            <a:endParaRPr lang="en-US" sz="4400" dirty="0">
              <a:solidFill>
                <a:srgbClr val="79305D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" y="2104862"/>
            <a:ext cx="4663617" cy="298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79" y="2116138"/>
            <a:ext cx="5246765" cy="29718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83800" y="3354083"/>
            <a:ext cx="978408" cy="484632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1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2498"/>
            <a:ext cx="9144000" cy="4031139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  <a:hlinkClick r:id="rId2"/>
              </a:rPr>
              <a:t>Code for </a:t>
            </a: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  <a:hlinkClick r:id="rId2"/>
              </a:rPr>
              <a:t>examples</a:t>
            </a:r>
            <a:endParaRPr lang="en-US" dirty="0" smtClean="0">
              <a:solidFill>
                <a:srgbClr val="79305D"/>
              </a:solidFill>
              <a:latin typeface="GothamBook" charset="0"/>
              <a:ea typeface="GothamBook" charset="0"/>
              <a:cs typeface="GothamBook" charset="0"/>
            </a:endParaRP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  <a:hlinkClick r:id="rId3"/>
              </a:rPr>
              <a:t>YouTube video</a:t>
            </a:r>
            <a:endParaRPr lang="en-US" dirty="0" smtClean="0">
              <a:solidFill>
                <a:srgbClr val="79305D"/>
              </a:solidFill>
              <a:latin typeface="GothamBook" charset="0"/>
              <a:ea typeface="GothamBook" charset="0"/>
              <a:cs typeface="GothamBook" charset="0"/>
            </a:endParaRP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  <a:hlinkClick r:id="rId4"/>
              </a:rPr>
              <a:t>Minivan photo </a:t>
            </a: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By </a:t>
            </a:r>
            <a:r>
              <a:rPr lang="en-US" dirty="0" err="1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Mr.choppers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 (Own work) [CC BY-SA 3.0 (http://</a:t>
            </a:r>
            <a:r>
              <a:rPr lang="en-US" dirty="0" err="1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creativecommons.org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/licenses/by-</a:t>
            </a:r>
            <a:r>
              <a:rPr lang="en-US" dirty="0" err="1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sa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/3.0) or GFDL (http://</a:t>
            </a:r>
            <a:r>
              <a:rPr lang="en-US" dirty="0" err="1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www.gnu.org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/</a:t>
            </a:r>
            <a:r>
              <a:rPr lang="en-US" dirty="0" err="1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copyleft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/</a:t>
            </a:r>
            <a:r>
              <a:rPr lang="en-US" dirty="0" err="1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fdl.html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)], via Wikimedia </a:t>
            </a: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Commons</a:t>
            </a: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  <a:hlinkClick r:id="rId5"/>
              </a:rPr>
              <a:t>Racecar photo 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By I, the copyright holder of this work, hereby publish it under the following license: (Own work) [CC BY-SA 3.0 (http://</a:t>
            </a:r>
            <a:r>
              <a:rPr lang="en-US" dirty="0" err="1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creativecommons.org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/licenses/by-</a:t>
            </a:r>
            <a:r>
              <a:rPr lang="en-US" dirty="0" err="1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sa</a:t>
            </a:r>
            <a:r>
              <a:rPr lang="en-US" dirty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/3.0)], via Wikimedia </a:t>
            </a: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Commons</a:t>
            </a: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  <a:hlinkClick r:id="rId6"/>
              </a:rPr>
              <a:t>Box photo</a:t>
            </a:r>
            <a:r>
              <a:rPr lang="en-US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 CC0</a:t>
            </a:r>
            <a:endParaRPr lang="en-US" dirty="0">
              <a:solidFill>
                <a:srgbClr val="79305D"/>
              </a:solidFill>
              <a:latin typeface="GothamBook" charset="0"/>
              <a:ea typeface="GothamBook" charset="0"/>
              <a:cs typeface="GothamBook" charset="0"/>
            </a:endParaRPr>
          </a:p>
          <a:p>
            <a:pPr marL="342900" indent="-342900" algn="l">
              <a:lnSpc>
                <a:spcPct val="120000"/>
              </a:lnSpc>
              <a:buFont typeface="Arial" charset="0"/>
              <a:buChar char="•"/>
            </a:pPr>
            <a:endParaRPr lang="en-US" dirty="0">
              <a:solidFill>
                <a:srgbClr val="79305D"/>
              </a:solidFill>
              <a:latin typeface="GothamBook" charset="0"/>
              <a:ea typeface="GothamBook" charset="0"/>
              <a:cs typeface="Gotham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180" y="464973"/>
            <a:ext cx="9311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Resources</a:t>
            </a:r>
            <a:endParaRPr lang="en-US" sz="4400" dirty="0">
              <a:solidFill>
                <a:srgbClr val="79305D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98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9862" y="464973"/>
            <a:ext cx="10176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Step 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1: Read </a:t>
            </a:r>
            <a:r>
              <a:rPr lang="en-US" sz="4400" dirty="0" err="1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scikit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-learn docs</a:t>
            </a:r>
            <a:endParaRPr lang="en-US" sz="4400" dirty="0">
              <a:solidFill>
                <a:srgbClr val="79305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cxnSp>
        <p:nvCxnSpPr>
          <p:cNvPr id="17" name="Straight Connector 16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  <p:pic>
        <p:nvPicPr>
          <p:cNvPr id="7" name="Shape 73" descr="Screenshot 2017-07-17 10.05.53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7834" y="1737971"/>
            <a:ext cx="6176332" cy="480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64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9862" y="464973"/>
            <a:ext cx="10176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Step 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2: Read tutorial</a:t>
            </a:r>
            <a:endParaRPr lang="en-US" sz="4400" dirty="0">
              <a:solidFill>
                <a:srgbClr val="79305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cxnSp>
        <p:nvCxnSpPr>
          <p:cNvPr id="17" name="Straight Connector 16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66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 descr="Screenshot 2017-07-17 10.23.29.p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9134" y="-1266299"/>
            <a:ext cx="4491275" cy="5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 descr="Screenshot 2017-07-17 10.24.12.png">
            <a:hlinkClick r:id="rId3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2874" y="1"/>
            <a:ext cx="341911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 descr="Screenshot 2017-07-17 10.21.40.png">
            <a:hlinkClick r:id="rId3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7344" y="-16549"/>
            <a:ext cx="6631053" cy="250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 descr="Screenshot 2017-07-17 10.22.3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4300" y="2859866"/>
            <a:ext cx="4226933" cy="399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 descr="Screenshot 2017-07-17 10.23.18.png">
            <a:hlinkClick r:id="rId3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388554"/>
            <a:ext cx="8521133" cy="2503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 descr="Screenshot 2017-07-17 10.24.37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0735" y="1873887"/>
            <a:ext cx="2599765" cy="206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 descr="Screenshot 2017-07-17 10.24.5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92233" y="3471700"/>
            <a:ext cx="2599767" cy="338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 descr="Screenshot 2017-07-17 10.23.53.png">
            <a:hlinkClick r:id="rId3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9243" y="3104571"/>
            <a:ext cx="7362755" cy="18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 descr="Screenshot 2017-07-17 10.23.45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97533" y="1873900"/>
            <a:ext cx="4693399" cy="282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 descr="Screenshot 2017-07-17 10.21.55.png">
            <a:hlinkClick r:id="rId3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38300" y="3309517"/>
            <a:ext cx="4491267" cy="214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 descr="Screenshot 2017-07-17 10.23.36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54550" y="3044833"/>
            <a:ext cx="3695565" cy="223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 descr="Screenshot 2017-07-17 10.24.27.png">
            <a:hlinkClick r:id="rId3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46800" y="4990267"/>
            <a:ext cx="5145432" cy="188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 descr="Screenshot 2017-07-17 10.25.06.png">
            <a:hlinkClick r:id="rId3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34" y="2774500"/>
            <a:ext cx="1907967" cy="1757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3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5867" y="464973"/>
            <a:ext cx="10647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Step 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3: Watch YouTube videos</a:t>
            </a:r>
            <a:endParaRPr lang="en-US" sz="4400" dirty="0">
              <a:solidFill>
                <a:srgbClr val="79305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cxnSp>
        <p:nvCxnSpPr>
          <p:cNvPr id="17" name="Straight Connector 16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  <p:pic>
        <p:nvPicPr>
          <p:cNvPr id="12" name="Shape 228" descr="Screenshot 2017-07-19 08.40.36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8730" y="1560168"/>
            <a:ext cx="3867669" cy="291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30" descr="Screenshot 2017-07-18 11.19.28.pn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025" y="1560167"/>
            <a:ext cx="3361332" cy="2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31" descr="Screenshot 2017-07-18 11.46.19.png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4863" y="1560167"/>
            <a:ext cx="4665543" cy="2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232" descr="Screenshot 2017-07-18 12.03.36.png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04336" y="3426900"/>
            <a:ext cx="2872065" cy="291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33" descr="Screenshot 2017-07-18 12.06.57.png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6034" y="4099733"/>
            <a:ext cx="5196140" cy="224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34" descr="Screenshot 2017-07-19 08.30.44.png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17826" y="3426901"/>
            <a:ext cx="4082911" cy="2912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57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0180" y="2084832"/>
            <a:ext cx="2980944" cy="3794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0304" y="2358802"/>
            <a:ext cx="2545080" cy="259724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SUBTITLE</a:t>
            </a:r>
          </a:p>
          <a:p>
            <a:pPr algn="l">
              <a:lnSpc>
                <a:spcPct val="100000"/>
              </a:lnSpc>
            </a:pPr>
            <a:r>
              <a:rPr lang="en-US" sz="2000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Integer </a:t>
            </a:r>
            <a:r>
              <a:rPr lang="en-US" sz="2000" dirty="0" err="1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posuere</a:t>
            </a:r>
            <a:r>
              <a:rPr lang="en-US" sz="2000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 </a:t>
            </a:r>
            <a:r>
              <a:rPr lang="en-US" sz="2000" dirty="0" err="1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erat</a:t>
            </a:r>
            <a:r>
              <a:rPr lang="en-US" sz="2000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 a ante lorem </a:t>
            </a:r>
            <a:r>
              <a:rPr lang="en-US" sz="2000" dirty="0" err="1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venenatis</a:t>
            </a:r>
            <a:r>
              <a:rPr lang="en-US" sz="2000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 </a:t>
            </a:r>
            <a:r>
              <a:rPr lang="en-US" sz="2000" dirty="0" err="1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dapibus</a:t>
            </a:r>
            <a:r>
              <a:rPr lang="en-US" sz="2000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 </a:t>
            </a:r>
            <a:r>
              <a:rPr lang="en-US" sz="2000" dirty="0" err="1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posuere</a:t>
            </a:r>
            <a:r>
              <a:rPr lang="en-US" sz="2000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 </a:t>
            </a:r>
            <a:r>
              <a:rPr lang="en-US" sz="2000" dirty="0" err="1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velit</a:t>
            </a:r>
            <a:r>
              <a:rPr lang="en-US" sz="2000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 </a:t>
            </a:r>
            <a:r>
              <a:rPr lang="en-US" sz="2000" dirty="0" err="1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aliquet</a:t>
            </a:r>
            <a:r>
              <a:rPr lang="en-US" sz="2000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 sit </a:t>
            </a:r>
            <a:r>
              <a:rPr lang="en-US" sz="2000" dirty="0" err="1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dolora</a:t>
            </a:r>
            <a:r>
              <a:rPr lang="en-US" sz="2000" dirty="0" smtClean="0">
                <a:solidFill>
                  <a:srgbClr val="79305D"/>
                </a:solidFill>
                <a:latin typeface="GothamBook" charset="0"/>
                <a:ea typeface="GothamBook" charset="0"/>
                <a:cs typeface="GothamBook" charset="0"/>
              </a:rPr>
              <a:t>.</a:t>
            </a:r>
            <a:endParaRPr lang="en-US" sz="2000" dirty="0">
              <a:solidFill>
                <a:srgbClr val="79305D"/>
              </a:solidFill>
              <a:latin typeface="GothamBook" charset="0"/>
              <a:ea typeface="GothamBook" charset="0"/>
              <a:cs typeface="Gotham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0667" y="464973"/>
            <a:ext cx="1016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Step 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4: Read more posts </a:t>
            </a:r>
            <a:endParaRPr lang="en-US" sz="4400" dirty="0">
              <a:solidFill>
                <a:srgbClr val="79305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sp>
        <p:nvSpPr>
          <p:cNvPr id="16" name="Subtitle 2"/>
          <p:cNvSpPr txBox="1">
            <a:spLocks/>
          </p:cNvSpPr>
          <p:nvPr/>
        </p:nvSpPr>
        <p:spPr>
          <a:xfrm>
            <a:off x="6406134" y="3799158"/>
            <a:ext cx="2545080" cy="366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smtClean="0">
                <a:solidFill>
                  <a:schemeClr val="bg1"/>
                </a:solidFill>
                <a:latin typeface="GothamBook" charset="0"/>
                <a:ea typeface="GothamBook" charset="0"/>
                <a:cs typeface="GothamBook" charset="0"/>
              </a:rPr>
              <a:t>PHOTO HERE</a:t>
            </a:r>
            <a:endParaRPr lang="en-US" sz="1600" dirty="0">
              <a:solidFill>
                <a:schemeClr val="bg1"/>
              </a:solidFill>
              <a:latin typeface="GothamBook" charset="0"/>
              <a:ea typeface="GothamBook" charset="0"/>
              <a:cs typeface="GothamBook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  <p:pic>
        <p:nvPicPr>
          <p:cNvPr id="10" name="Shape 240" descr="Screenshot 2017-07-24 10.08.09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966" y="3786901"/>
            <a:ext cx="5797167" cy="27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41" descr="Screenshot 2017-07-24 10.11.54.pn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1769" y="2233167"/>
            <a:ext cx="4086332" cy="435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42" descr="Screenshot 2017-07-24 10.13.42.png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600" y="1504965"/>
            <a:ext cx="4904609" cy="29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43" descr="Screenshot 2017-07-24 10.04.58.png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33966" y="1469499"/>
            <a:ext cx="6219433" cy="282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80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0180" y="464973"/>
            <a:ext cx="9311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Step </a:t>
            </a:r>
            <a:r>
              <a:rPr lang="en-US" sz="4400" dirty="0">
                <a:solidFill>
                  <a:srgbClr val="79305D"/>
                </a:solidFill>
                <a:latin typeface="GothamMedium" charset="0"/>
                <a:ea typeface="GothamMedium" charset="0"/>
                <a:cs typeface="GothamMedium" charset="0"/>
              </a:rPr>
              <a:t>5: Draw pictures.</a:t>
            </a:r>
            <a:endParaRPr lang="en-US" sz="4400" dirty="0">
              <a:solidFill>
                <a:srgbClr val="79305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4" cy="548640"/>
          </a:xfrm>
          <a:prstGeom prst="rect">
            <a:avLst/>
          </a:prstGeom>
          <a:noFill/>
          <a:effectLst/>
        </p:spPr>
      </p:pic>
      <p:cxnSp>
        <p:nvCxnSpPr>
          <p:cNvPr id="17" name="Straight Connector 16"/>
          <p:cNvCxnSpPr/>
          <p:nvPr/>
        </p:nvCxnSpPr>
        <p:spPr>
          <a:xfrm>
            <a:off x="1440180" y="1583257"/>
            <a:ext cx="9311640" cy="0"/>
          </a:xfrm>
          <a:prstGeom prst="line">
            <a:avLst/>
          </a:prstGeom>
          <a:ln>
            <a:solidFill>
              <a:srgbClr val="7930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36" y="5998464"/>
            <a:ext cx="428626" cy="548640"/>
          </a:xfrm>
          <a:prstGeom prst="rect">
            <a:avLst/>
          </a:prstGeom>
          <a:noFill/>
        </p:spPr>
      </p:pic>
      <p:pic>
        <p:nvPicPr>
          <p:cNvPr id="11" name="Shape 249" descr="image_6546160.JPG"/>
          <p:cNvPicPr preferRelativeResize="0"/>
          <p:nvPr/>
        </p:nvPicPr>
        <p:blipFill rotWithShape="1">
          <a:blip r:embed="rId4">
            <a:alphaModFix/>
          </a:blip>
          <a:srcRect l="3903" t="38450" r="52483" b="28532"/>
          <a:stretch/>
        </p:blipFill>
        <p:spPr>
          <a:xfrm>
            <a:off x="2548201" y="3322146"/>
            <a:ext cx="3100396" cy="312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50" descr="image_6546160.JPG"/>
          <p:cNvPicPr preferRelativeResize="0"/>
          <p:nvPr/>
        </p:nvPicPr>
        <p:blipFill rotWithShape="1">
          <a:blip r:embed="rId4">
            <a:alphaModFix/>
          </a:blip>
          <a:srcRect t="2490" r="58181" b="62817"/>
          <a:stretch/>
        </p:blipFill>
        <p:spPr>
          <a:xfrm>
            <a:off x="143634" y="1481934"/>
            <a:ext cx="3100396" cy="342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51" descr="image_6546160.JPG"/>
          <p:cNvPicPr preferRelativeResize="0"/>
          <p:nvPr/>
        </p:nvPicPr>
        <p:blipFill rotWithShape="1">
          <a:blip r:embed="rId4">
            <a:alphaModFix/>
          </a:blip>
          <a:srcRect l="51512" t="38561" b="10316"/>
          <a:stretch/>
        </p:blipFill>
        <p:spPr>
          <a:xfrm>
            <a:off x="8363897" y="1481934"/>
            <a:ext cx="3637569" cy="511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52" descr="image_6546160.JPG"/>
          <p:cNvPicPr preferRelativeResize="0"/>
          <p:nvPr/>
        </p:nvPicPr>
        <p:blipFill rotWithShape="1">
          <a:blip r:embed="rId4">
            <a:alphaModFix/>
          </a:blip>
          <a:srcRect l="50657" t="2777" r="3869" b="70391"/>
          <a:stretch/>
        </p:blipFill>
        <p:spPr>
          <a:xfrm>
            <a:off x="5306833" y="1481933"/>
            <a:ext cx="3158668" cy="2484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7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369</Words>
  <Application>Microsoft Macintosh PowerPoint</Application>
  <PresentationFormat>Widescreen</PresentationFormat>
  <Paragraphs>90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Calibri Light</vt:lpstr>
      <vt:lpstr>GothamBook</vt:lpstr>
      <vt:lpstr>GothamMedium</vt:lpstr>
      <vt:lpstr>Sentinel Book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Bun</dc:creator>
  <cp:lastModifiedBy>Brandon Rohrer</cp:lastModifiedBy>
  <cp:revision>29</cp:revision>
  <dcterms:created xsi:type="dcterms:W3CDTF">2017-08-11T09:09:54Z</dcterms:created>
  <dcterms:modified xsi:type="dcterms:W3CDTF">2017-09-27T16:51:52Z</dcterms:modified>
</cp:coreProperties>
</file>